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0" r:id="rId3"/>
    <p:sldId id="264" r:id="rId4"/>
    <p:sldId id="261" r:id="rId5"/>
    <p:sldId id="258" r:id="rId6"/>
    <p:sldId id="262" r:id="rId7"/>
    <p:sldId id="263" r:id="rId8"/>
    <p:sldId id="268" r:id="rId9"/>
    <p:sldId id="257" r:id="rId10"/>
    <p:sldId id="265" r:id="rId11"/>
    <p:sldId id="271" r:id="rId12"/>
    <p:sldId id="267" r:id="rId13"/>
    <p:sldId id="272" r:id="rId14"/>
    <p:sldId id="266" r:id="rId15"/>
    <p:sldId id="269" r:id="rId16"/>
    <p:sldId id="270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31"/>
    <p:restoredTop sz="94589"/>
  </p:normalViewPr>
  <p:slideViewPr>
    <p:cSldViewPr snapToGrid="0" snapToObjects="1">
      <p:cViewPr varScale="1">
        <p:scale>
          <a:sx n="101" d="100"/>
          <a:sy n="101" d="100"/>
        </p:scale>
        <p:origin x="216" y="7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9BA99-B2A5-A34A-86F5-34D8B952E1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4540C6B-A023-6A4E-BADC-71E8730A52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FC7370-FDBD-054B-A301-6E46CF8F41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59B88-8AF3-024B-B95A-4FAFBE68F1A1}" type="datetimeFigureOut">
              <a:rPr lang="en-US" smtClean="0"/>
              <a:t>9/29/19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303549-BDA2-6447-B030-4D946281F6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D7FFE1-D27A-CB47-8C50-ABD7192CD0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40237F-1C53-3441-9872-22A851C1DE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7134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B3B00-338F-A04F-9D32-77B2279FB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C1F21A7-AB99-1547-B842-4EABAFA02A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9FC691-698E-F74A-A0A0-38DC483713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59B88-8AF3-024B-B95A-4FAFBE68F1A1}" type="datetimeFigureOut">
              <a:rPr lang="en-US" smtClean="0"/>
              <a:t>9/29/19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1518C7-68EF-3242-A370-9C7F7D79DF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D79035-5583-2445-AAE1-BC87DA867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40237F-1C53-3441-9872-22A851C1DE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785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9F737D0-A1FE-2B4F-A15A-CCA022219C4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EB1F2D-3220-5A4A-A865-565ADD37B2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B418FC-D5EC-0643-BDA3-70A0723347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59B88-8AF3-024B-B95A-4FAFBE68F1A1}" type="datetimeFigureOut">
              <a:rPr lang="en-US" smtClean="0"/>
              <a:t>9/29/19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3EF10B-7FC1-D942-B9E4-C86B4570E9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C4183F-AF06-F24D-A008-2F4C5E997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40237F-1C53-3441-9872-22A851C1DE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066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27E066-9E21-B64C-A6A7-2862468D13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376981-7BC5-284C-A080-B72E255B44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193E07-519E-E14F-9121-87E017ACE3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59B88-8AF3-024B-B95A-4FAFBE68F1A1}" type="datetimeFigureOut">
              <a:rPr lang="en-US" smtClean="0"/>
              <a:t>9/29/19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AC20F1-8FC7-734A-AD86-0F5746E0F2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7BACCE-F756-FA48-AAAD-AD992D7E4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40237F-1C53-3441-9872-22A851C1DE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6723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80C2EF-8938-A14B-8989-9980C6DBBB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6C1012-E06C-AA41-A941-70313DACF3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E1CE0E-E593-7744-9ED1-D34E75BE7D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59B88-8AF3-024B-B95A-4FAFBE68F1A1}" type="datetimeFigureOut">
              <a:rPr lang="en-US" smtClean="0"/>
              <a:t>9/29/19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D49DAD-B9DB-6642-B9CE-169A6F68F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6A5B0C-801C-8F47-9A46-A4C5EE3AF4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40237F-1C53-3441-9872-22A851C1DE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0154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EB0B8-117B-214B-9788-CBDFB9CEC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B51DEE-7AB3-BF44-9ED4-93BA10E400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5B460F-AE4D-924D-9B17-E51433BECF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109024-A1AD-6548-8390-ADFA342FD4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59B88-8AF3-024B-B95A-4FAFBE68F1A1}" type="datetimeFigureOut">
              <a:rPr lang="en-US" smtClean="0"/>
              <a:t>9/29/19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465355-2682-7C43-BA67-CB42995746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5FDA21-948D-8D45-BC4F-E6AF9AC34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40237F-1C53-3441-9872-22A851C1DE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0633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3FC0D-B3B5-F54D-9D0E-4FEBD16F5C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1E6775-C223-9347-91DB-9D353CC3B3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A53855-6E64-0E48-B472-6BFCF53A9A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D3076F-F246-DC44-A403-92CE562B7A8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4FA8890-FED3-174D-A74C-CDD55A29490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B9976D8-6C4C-734C-88A5-1560D041D5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59B88-8AF3-024B-B95A-4FAFBE68F1A1}" type="datetimeFigureOut">
              <a:rPr lang="en-US" smtClean="0"/>
              <a:t>9/29/19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26CA822-557B-0C48-AF21-59B264A37A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EA35C47-2EFE-4740-97CF-4CD1462DA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40237F-1C53-3441-9872-22A851C1DE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4784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C22EB2-A76B-B646-96D1-1AFAE5C6D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AA299AA-4E88-1344-98FB-916836C685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59B88-8AF3-024B-B95A-4FAFBE68F1A1}" type="datetimeFigureOut">
              <a:rPr lang="en-US" smtClean="0"/>
              <a:t>9/29/19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9FB2B-B376-C14B-A652-E1D699E892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C638BB-97FF-224B-B591-61E4D17D1B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40237F-1C53-3441-9872-22A851C1DE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5071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4697185-33CD-8F48-997A-F1D2BE1B3F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59B88-8AF3-024B-B95A-4FAFBE68F1A1}" type="datetimeFigureOut">
              <a:rPr lang="en-US" smtClean="0"/>
              <a:t>9/29/19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2D31CE5-7337-C447-853D-B213A6B280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57C3BE-6B06-A241-B81E-CE1DE9407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40237F-1C53-3441-9872-22A851C1DE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4296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8A150F-1236-DA41-8D80-4CFC9A0A76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2C3C7E-99CD-A44B-B7A6-75AD2A15B6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7D21D4-EF21-8749-BA22-B200552496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A80955-26E8-AE45-9050-2CACEE27A9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59B88-8AF3-024B-B95A-4FAFBE68F1A1}" type="datetimeFigureOut">
              <a:rPr lang="en-US" smtClean="0"/>
              <a:t>9/29/19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410D90-A83A-1D48-9878-F14F04463A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76823F-F5E2-644C-A645-08A4443F4A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40237F-1C53-3441-9872-22A851C1DE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9833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BC194D-494C-6A44-8A9F-E6D615D610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B71F392-B304-C14C-81EB-BE77EF64F1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882FDD-8573-AE4F-8C86-5962B835F2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35D7FD-4E0B-3940-8133-505698EF2C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59B88-8AF3-024B-B95A-4FAFBE68F1A1}" type="datetimeFigureOut">
              <a:rPr lang="en-US" smtClean="0"/>
              <a:t>9/29/19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4DED8F-F038-A241-B9DD-37DD09293E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EC55BF-6CC2-8846-BEC7-C842554EB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40237F-1C53-3441-9872-22A851C1DE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9826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3266F1D-F0C1-5647-8702-664B831388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7E05F4-A662-2E4A-B5AE-4F9EB0E284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5DA5A1-D590-2546-BA92-66829F6717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959B88-8AF3-024B-B95A-4FAFBE68F1A1}" type="datetimeFigureOut">
              <a:rPr lang="en-US" smtClean="0"/>
              <a:t>9/29/19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D7D211-45B7-3645-A611-CBD380C95A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C24614-6F33-6246-8B19-AA119F8B28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40237F-1C53-3441-9872-22A851C1DE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0985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hyperlink" Target="mailto:liuqy@sustech.edu.cn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app.grammarly.com/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youtube.com/watch?v=CgfkEUOFAj0&amp;list=PLF706B428FB7BD52C" TargetMode="Externa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cbi.nlm.nih.gov/pmc/" TargetMode="External"/><Relationship Id="rId7" Type="http://schemas.openxmlformats.org/officeDocument/2006/relationships/hyperlink" Target="http://gen.lib.rus.ec/" TargetMode="External"/><Relationship Id="rId2" Type="http://schemas.openxmlformats.org/officeDocument/2006/relationships/hyperlink" Target="http://ac.scmor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jiumodiary.com/" TargetMode="External"/><Relationship Id="rId5" Type="http://schemas.openxmlformats.org/officeDocument/2006/relationships/hyperlink" Target="https://b-ok.xyz/" TargetMode="External"/><Relationship Id="rId4" Type="http://schemas.openxmlformats.org/officeDocument/2006/relationships/hyperlink" Target="https://www.storkapp.me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E13F5-A929-A946-BCDD-B0C0C4DA30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39296"/>
            <a:ext cx="9144000" cy="2387600"/>
          </a:xfrm>
        </p:spPr>
        <p:txBody>
          <a:bodyPr anchor="ctr"/>
          <a:lstStyle/>
          <a:p>
            <a:r>
              <a:rPr lang="en-US" altLang="zh-CN" b="1" dirty="0"/>
              <a:t>Tips</a:t>
            </a:r>
            <a:r>
              <a:rPr lang="zh-CN" altLang="en-US" b="1" dirty="0"/>
              <a:t> </a:t>
            </a:r>
            <a:r>
              <a:rPr lang="en-US" altLang="zh-CN" b="1" dirty="0"/>
              <a:t>for</a:t>
            </a:r>
            <a:r>
              <a:rPr lang="zh-CN" altLang="en-US" b="1" dirty="0"/>
              <a:t> </a:t>
            </a:r>
            <a:r>
              <a:rPr lang="en-US" altLang="zh-CN" b="1" dirty="0"/>
              <a:t>doing</a:t>
            </a:r>
            <a:r>
              <a:rPr lang="zh-CN" altLang="en-US" b="1" dirty="0"/>
              <a:t> </a:t>
            </a:r>
            <a:r>
              <a:rPr lang="en-US" altLang="zh-CN" b="1" dirty="0"/>
              <a:t>research</a:t>
            </a:r>
            <a:endParaRPr lang="en-US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CF8F3D-6B8A-8A43-A2D9-839630EA53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13144"/>
            <a:ext cx="3676583" cy="1452478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3791A895-021C-B141-A15E-7B491F448D59}"/>
              </a:ext>
            </a:extLst>
          </p:cNvPr>
          <p:cNvGrpSpPr/>
          <p:nvPr/>
        </p:nvGrpSpPr>
        <p:grpSpPr>
          <a:xfrm>
            <a:off x="8775091" y="116040"/>
            <a:ext cx="3110935" cy="972457"/>
            <a:chOff x="9079894" y="149336"/>
            <a:chExt cx="3110935" cy="97245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40F1F86-6436-FD40-B4C3-55404C9B3C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079894" y="149336"/>
              <a:ext cx="1215571" cy="972457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417A246-E313-A84A-AF1F-5BE8C017DFE6}"/>
                </a:ext>
              </a:extLst>
            </p:cNvPr>
            <p:cNvSpPr txBox="1"/>
            <p:nvPr/>
          </p:nvSpPr>
          <p:spPr>
            <a:xfrm>
              <a:off x="10210800" y="335677"/>
              <a:ext cx="1980029" cy="677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i="1" dirty="0">
                  <a:solidFill>
                    <a:srgbClr val="10484B"/>
                  </a:solidFill>
                  <a:latin typeface="STXingkai" panose="02010800040101010101" pitchFamily="2" charset="-122"/>
                  <a:ea typeface="STXingkai" panose="02010800040101010101" pitchFamily="2" charset="-122"/>
                  <a:cs typeface="Brush Script MT" panose="03060802040406070304" pitchFamily="66" charset="-122"/>
                </a:rPr>
                <a:t>神经计算与控制</a:t>
              </a:r>
              <a:endParaRPr lang="en-US" altLang="zh-CN" sz="2000" b="1" i="1" dirty="0">
                <a:solidFill>
                  <a:srgbClr val="10484B"/>
                </a:solidFill>
                <a:latin typeface="STXingkai" panose="02010800040101010101" pitchFamily="2" charset="-122"/>
                <a:ea typeface="STXingkai" panose="02010800040101010101" pitchFamily="2" charset="-122"/>
                <a:cs typeface="Brush Script MT" panose="03060802040406070304" pitchFamily="66" charset="-122"/>
              </a:endParaRPr>
            </a:p>
            <a:p>
              <a:r>
                <a:rPr lang="en-US" altLang="zh-CN" b="1" i="1" dirty="0">
                  <a:solidFill>
                    <a:srgbClr val="10484B"/>
                  </a:solidFill>
                  <a:latin typeface="Bodoni 72 Smallcaps Book" pitchFamily="2" charset="0"/>
                </a:rPr>
                <a:t>NCC</a:t>
              </a:r>
              <a:r>
                <a:rPr lang="zh-CN" altLang="en-US" b="1" i="1" dirty="0">
                  <a:solidFill>
                    <a:srgbClr val="10484B"/>
                  </a:solidFill>
                  <a:latin typeface="Bodoni 72 Smallcaps Book" pitchFamily="2" charset="0"/>
                </a:rPr>
                <a:t> </a:t>
              </a:r>
              <a:r>
                <a:rPr lang="en-US" altLang="zh-CN" b="1" i="1" dirty="0">
                  <a:solidFill>
                    <a:srgbClr val="10484B"/>
                  </a:solidFill>
                  <a:latin typeface="Bodoni 72 Smallcaps Book" pitchFamily="2" charset="0"/>
                </a:rPr>
                <a:t>lab</a:t>
              </a:r>
              <a:endParaRPr lang="en-US" b="1" i="1" dirty="0">
                <a:solidFill>
                  <a:srgbClr val="10484B"/>
                </a:solidFill>
                <a:latin typeface="Bodoni 72 Smallcaps Book" pitchFamily="2" charset="0"/>
              </a:endParaRPr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79AFD402-26C4-2643-AE84-6DB0ACE2E906}"/>
              </a:ext>
            </a:extLst>
          </p:cNvPr>
          <p:cNvSpPr/>
          <p:nvPr/>
        </p:nvSpPr>
        <p:spPr>
          <a:xfrm>
            <a:off x="4208303" y="3090986"/>
            <a:ext cx="341632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latin typeface="Songti TC" panose="02010600040101010101" pitchFamily="2" charset="-120"/>
                <a:ea typeface="Songti TC" panose="02010600040101010101" pitchFamily="2" charset="-120"/>
              </a:rPr>
              <a:t>科研人员的自我修养</a:t>
            </a:r>
            <a:endParaRPr lang="en-US" sz="2800" dirty="0">
              <a:latin typeface="Songti TC" panose="02010600040101010101" pitchFamily="2" charset="-120"/>
              <a:ea typeface="Songti TC" panose="02010600040101010101" pitchFamily="2" charset="-120"/>
            </a:endParaRP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765190E9-404E-4743-92D9-091BCC1BE0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72051"/>
            <a:ext cx="9144000" cy="1655762"/>
          </a:xfrm>
        </p:spPr>
        <p:txBody>
          <a:bodyPr>
            <a:normAutofit fontScale="85000" lnSpcReduction="20000"/>
          </a:bodyPr>
          <a:lstStyle/>
          <a:p>
            <a:r>
              <a:rPr lang="en-US" altLang="zh-CN" b="1" dirty="0">
                <a:cs typeface="Times New Roman" panose="02020603050405020304" pitchFamily="18" charset="0"/>
              </a:rPr>
              <a:t>Quanying</a:t>
            </a:r>
            <a:r>
              <a:rPr lang="zh-CN" altLang="en-US" b="1" dirty="0"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cs typeface="Times New Roman" panose="02020603050405020304" pitchFamily="18" charset="0"/>
              </a:rPr>
              <a:t>Liu</a:t>
            </a:r>
          </a:p>
          <a:p>
            <a:r>
              <a:rPr lang="en-US" altLang="zh-CN" dirty="0">
                <a:cs typeface="Times New Roman" panose="02020603050405020304" pitchFamily="18" charset="0"/>
              </a:rPr>
              <a:t>Sep</a:t>
            </a:r>
            <a:r>
              <a:rPr lang="zh-CN" altLang="en-US" dirty="0">
                <a:cs typeface="Times New Roman" panose="02020603050405020304" pitchFamily="18" charset="0"/>
              </a:rPr>
              <a:t> </a:t>
            </a:r>
            <a:r>
              <a:rPr lang="en-US" altLang="zh-CN" dirty="0">
                <a:cs typeface="Times New Roman" panose="02020603050405020304" pitchFamily="18" charset="0"/>
              </a:rPr>
              <a:t>29,</a:t>
            </a:r>
            <a:r>
              <a:rPr lang="zh-CN" altLang="en-US" dirty="0">
                <a:cs typeface="Times New Roman" panose="02020603050405020304" pitchFamily="18" charset="0"/>
              </a:rPr>
              <a:t> </a:t>
            </a:r>
            <a:r>
              <a:rPr lang="en-US" altLang="zh-CN" dirty="0">
                <a:cs typeface="Times New Roman" panose="02020603050405020304" pitchFamily="18" charset="0"/>
              </a:rPr>
              <a:t>2019</a:t>
            </a:r>
          </a:p>
          <a:p>
            <a:endParaRPr lang="en-US" dirty="0">
              <a:cs typeface="Times New Roman" panose="02020603050405020304" pitchFamily="18" charset="0"/>
            </a:endParaRPr>
          </a:p>
          <a:p>
            <a:r>
              <a:rPr lang="en-US" sz="1800" dirty="0">
                <a:cs typeface="Times New Roman" panose="02020603050405020304" pitchFamily="18" charset="0"/>
                <a:hlinkClick r:id="rId4"/>
              </a:rPr>
              <a:t>liuqy</a:t>
            </a:r>
            <a:r>
              <a:rPr lang="en-US" altLang="zh-CN" sz="1800" dirty="0">
                <a:cs typeface="Times New Roman" panose="02020603050405020304" pitchFamily="18" charset="0"/>
                <a:hlinkClick r:id="rId4"/>
              </a:rPr>
              <a:t>@sustech.edu.cn</a:t>
            </a:r>
            <a:endParaRPr lang="en-US" altLang="zh-CN" sz="1800" dirty="0">
              <a:cs typeface="Times New Roman" panose="02020603050405020304" pitchFamily="18" charset="0"/>
            </a:endParaRPr>
          </a:p>
          <a:p>
            <a:r>
              <a:rPr lang="en-US" altLang="zh-CN" sz="1800" dirty="0">
                <a:cs typeface="Times New Roman" panose="02020603050405020304" pitchFamily="18" charset="0"/>
              </a:rPr>
              <a:t>Office:</a:t>
            </a:r>
            <a:r>
              <a:rPr lang="zh-CN" altLang="en-US" sz="1800" dirty="0">
                <a:cs typeface="Times New Roman" panose="02020603050405020304" pitchFamily="18" charset="0"/>
              </a:rPr>
              <a:t> </a:t>
            </a:r>
            <a:r>
              <a:rPr lang="en-US" altLang="zh-CN" sz="1800" dirty="0">
                <a:cs typeface="Times New Roman" panose="02020603050405020304" pitchFamily="18" charset="0"/>
              </a:rPr>
              <a:t>SUSTech,</a:t>
            </a:r>
            <a:r>
              <a:rPr lang="zh-CN" altLang="en-US" sz="1800" dirty="0">
                <a:cs typeface="Times New Roman" panose="02020603050405020304" pitchFamily="18" charset="0"/>
              </a:rPr>
              <a:t> </a:t>
            </a:r>
            <a:r>
              <a:rPr lang="en-US" altLang="zh-CN" sz="1800" dirty="0">
                <a:cs typeface="Times New Roman" panose="02020603050405020304" pitchFamily="18" charset="0"/>
              </a:rPr>
              <a:t>Taizhou</a:t>
            </a:r>
            <a:r>
              <a:rPr lang="zh-CN" altLang="en-US" sz="1800" dirty="0">
                <a:cs typeface="Times New Roman" panose="02020603050405020304" pitchFamily="18" charset="0"/>
              </a:rPr>
              <a:t> </a:t>
            </a:r>
            <a:r>
              <a:rPr lang="en-US" altLang="zh-CN" sz="1800" dirty="0">
                <a:cs typeface="Times New Roman" panose="02020603050405020304" pitchFamily="18" charset="0"/>
              </a:rPr>
              <a:t>Building,</a:t>
            </a:r>
            <a:r>
              <a:rPr lang="zh-CN" altLang="en-US" sz="1800" dirty="0">
                <a:cs typeface="Times New Roman" panose="02020603050405020304" pitchFamily="18" charset="0"/>
              </a:rPr>
              <a:t> </a:t>
            </a:r>
            <a:r>
              <a:rPr lang="en-US" altLang="zh-CN" sz="1800" dirty="0">
                <a:cs typeface="Times New Roman" panose="02020603050405020304" pitchFamily="18" charset="0"/>
              </a:rPr>
              <a:t>Room</a:t>
            </a:r>
            <a:r>
              <a:rPr lang="zh-CN" altLang="en-US" sz="1800" dirty="0">
                <a:cs typeface="Times New Roman" panose="02020603050405020304" pitchFamily="18" charset="0"/>
              </a:rPr>
              <a:t> </a:t>
            </a:r>
            <a:r>
              <a:rPr lang="en-US" altLang="zh-CN" sz="1800" dirty="0">
                <a:cs typeface="Times New Roman" panose="02020603050405020304" pitchFamily="18" charset="0"/>
              </a:rPr>
              <a:t>310</a:t>
            </a:r>
            <a:endParaRPr lang="en-US" altLang="zh-CN" dirty="0">
              <a:cs typeface="Times New Roman" panose="02020603050405020304" pitchFamily="18" charset="0"/>
            </a:endParaRPr>
          </a:p>
          <a:p>
            <a:endParaRPr lang="en-US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3880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CFFD6-21FD-0540-B797-A410CB631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b="1" dirty="0"/>
              <a:t>Coding</a:t>
            </a:r>
            <a:r>
              <a:rPr lang="zh-CN" altLang="en-US" b="1" dirty="0"/>
              <a:t> </a:t>
            </a:r>
            <a:r>
              <a:rPr lang="en-US" altLang="zh-CN" b="1" dirty="0"/>
              <a:t>/</a:t>
            </a:r>
            <a:r>
              <a:rPr lang="zh-CN" altLang="en-US" b="1" dirty="0"/>
              <a:t> </a:t>
            </a:r>
            <a:r>
              <a:rPr lang="en-US" altLang="zh-CN" b="1" dirty="0"/>
              <a:t>Analyzing</a:t>
            </a:r>
            <a:r>
              <a:rPr lang="zh-CN" altLang="en-US" b="1" dirty="0"/>
              <a:t> </a:t>
            </a:r>
            <a:r>
              <a:rPr lang="en-US" altLang="zh-CN" b="1" dirty="0"/>
              <a:t>data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B56919-CA83-BE40-AC61-0AFA14B296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9867" y="1944158"/>
            <a:ext cx="10634133" cy="4456641"/>
          </a:xfrm>
        </p:spPr>
        <p:txBody>
          <a:bodyPr>
            <a:noAutofit/>
          </a:bodyPr>
          <a:lstStyle/>
          <a:p>
            <a:r>
              <a:rPr lang="en-US" altLang="zh-CN" sz="3200" dirty="0"/>
              <a:t>It</a:t>
            </a:r>
            <a:r>
              <a:rPr lang="zh-CN" altLang="en-US" sz="3200" dirty="0"/>
              <a:t> </a:t>
            </a:r>
            <a:r>
              <a:rPr lang="en-US" altLang="zh-CN" sz="3200" dirty="0"/>
              <a:t>is</a:t>
            </a:r>
            <a:r>
              <a:rPr lang="zh-CN" altLang="en-US" sz="3200" dirty="0"/>
              <a:t> </a:t>
            </a:r>
            <a:r>
              <a:rPr lang="en-US" altLang="zh-CN" sz="3200" dirty="0"/>
              <a:t>field</a:t>
            </a:r>
            <a:r>
              <a:rPr lang="zh-CN" altLang="en-US" sz="3200" dirty="0"/>
              <a:t> </a:t>
            </a:r>
            <a:r>
              <a:rPr lang="en-US" altLang="zh-CN" sz="3200" dirty="0"/>
              <a:t>specific.</a:t>
            </a:r>
          </a:p>
          <a:p>
            <a:r>
              <a:rPr lang="en-US" altLang="zh-CN" sz="3200" dirty="0"/>
              <a:t>Programming</a:t>
            </a:r>
            <a:r>
              <a:rPr lang="zh-CN" altLang="en-US" sz="3200" dirty="0"/>
              <a:t> </a:t>
            </a:r>
            <a:r>
              <a:rPr lang="en-US" altLang="zh-CN" sz="3200" dirty="0"/>
              <a:t>language</a:t>
            </a:r>
            <a:r>
              <a:rPr lang="zh-CN" altLang="en-US" sz="3200" dirty="0"/>
              <a:t>  </a:t>
            </a:r>
            <a:r>
              <a:rPr lang="en-US" altLang="zh-CN" sz="3200" dirty="0"/>
              <a:t>(A</a:t>
            </a:r>
            <a:r>
              <a:rPr lang="zh-CN" altLang="en-US" sz="3200" dirty="0"/>
              <a:t> </a:t>
            </a:r>
            <a:r>
              <a:rPr lang="en-US" altLang="zh-CN" sz="3200" dirty="0"/>
              <a:t>vote)</a:t>
            </a:r>
          </a:p>
          <a:p>
            <a:pPr lvl="1"/>
            <a:r>
              <a:rPr lang="en-US" altLang="zh-CN" dirty="0"/>
              <a:t>C,</a:t>
            </a:r>
            <a:r>
              <a:rPr lang="zh-CN" altLang="en-US" dirty="0"/>
              <a:t> </a:t>
            </a:r>
            <a:r>
              <a:rPr lang="en-US" altLang="zh-CN" dirty="0"/>
              <a:t>C++,</a:t>
            </a:r>
            <a:r>
              <a:rPr lang="zh-CN" altLang="en-US" dirty="0"/>
              <a:t> </a:t>
            </a:r>
            <a:r>
              <a:rPr lang="en-US" altLang="zh-CN" dirty="0"/>
              <a:t>C#</a:t>
            </a:r>
          </a:p>
          <a:p>
            <a:pPr lvl="1"/>
            <a:r>
              <a:rPr lang="en-US" altLang="zh-CN" dirty="0"/>
              <a:t>Java</a:t>
            </a:r>
          </a:p>
          <a:p>
            <a:pPr lvl="1"/>
            <a:r>
              <a:rPr lang="en-US" altLang="zh-CN" dirty="0"/>
              <a:t>Python</a:t>
            </a:r>
          </a:p>
          <a:p>
            <a:pPr lvl="1"/>
            <a:r>
              <a:rPr lang="en-US" altLang="zh-CN" dirty="0" err="1"/>
              <a:t>Matlab</a:t>
            </a:r>
            <a:endParaRPr lang="en-US" altLang="zh-CN" dirty="0"/>
          </a:p>
          <a:p>
            <a:pPr lvl="1"/>
            <a:r>
              <a:rPr lang="en-US" altLang="zh-CN" dirty="0"/>
              <a:t>R</a:t>
            </a:r>
          </a:p>
          <a:p>
            <a:r>
              <a:rPr lang="en-US" altLang="zh-CN" sz="3200" dirty="0"/>
              <a:t>Toolbox/library</a:t>
            </a:r>
            <a:r>
              <a:rPr lang="zh-CN" altLang="en-US" sz="3200" dirty="0"/>
              <a:t> </a:t>
            </a:r>
            <a:r>
              <a:rPr lang="en-US" altLang="zh-CN" sz="3200" dirty="0"/>
              <a:t>in</a:t>
            </a:r>
            <a:r>
              <a:rPr lang="zh-CN" altLang="en-US" sz="3200" dirty="0"/>
              <a:t> </a:t>
            </a:r>
            <a:r>
              <a:rPr lang="en-US" altLang="zh-CN" sz="3200" dirty="0"/>
              <a:t>your</a:t>
            </a:r>
            <a:r>
              <a:rPr lang="zh-CN" altLang="en-US" sz="3200" dirty="0"/>
              <a:t> </a:t>
            </a:r>
            <a:r>
              <a:rPr lang="en-US" altLang="zh-CN" sz="3200" dirty="0"/>
              <a:t>field</a:t>
            </a:r>
          </a:p>
          <a:p>
            <a:r>
              <a:rPr lang="en-US" altLang="zh-CN" sz="3200" dirty="0"/>
              <a:t>Ask</a:t>
            </a:r>
            <a:r>
              <a:rPr lang="zh-CN" altLang="en-US" sz="3200" dirty="0"/>
              <a:t> </a:t>
            </a:r>
            <a:r>
              <a:rPr lang="en-US" altLang="zh-CN" sz="3200" dirty="0"/>
              <a:t>your</a:t>
            </a:r>
            <a:r>
              <a:rPr lang="zh-CN" altLang="en-US" sz="3200" dirty="0"/>
              <a:t> </a:t>
            </a:r>
            <a:r>
              <a:rPr lang="en-US" altLang="zh-CN" sz="3200" dirty="0"/>
              <a:t>supervisor</a:t>
            </a:r>
            <a:r>
              <a:rPr lang="zh-CN" altLang="en-US" sz="3200" dirty="0"/>
              <a:t> </a:t>
            </a:r>
            <a:r>
              <a:rPr lang="en-US" altLang="zh-CN" sz="3200" dirty="0"/>
              <a:t>or</a:t>
            </a:r>
            <a:r>
              <a:rPr lang="zh-CN" altLang="en-US" sz="3200" dirty="0"/>
              <a:t> </a:t>
            </a:r>
            <a:r>
              <a:rPr lang="en-US" altLang="zh-CN" sz="3200" dirty="0"/>
              <a:t>seniors</a:t>
            </a:r>
            <a:r>
              <a:rPr lang="zh-CN" altLang="en-US" sz="3200" dirty="0"/>
              <a:t> </a:t>
            </a:r>
            <a:r>
              <a:rPr lang="en-US" altLang="zh-CN" sz="3200" dirty="0"/>
              <a:t>in</a:t>
            </a:r>
            <a:r>
              <a:rPr lang="zh-CN" altLang="en-US" sz="3200" dirty="0"/>
              <a:t> </a:t>
            </a:r>
            <a:r>
              <a:rPr lang="en-US" altLang="zh-CN" sz="3200" dirty="0"/>
              <a:t>the</a:t>
            </a:r>
            <a:r>
              <a:rPr lang="zh-CN" altLang="en-US" sz="3200" dirty="0"/>
              <a:t> </a:t>
            </a:r>
            <a:r>
              <a:rPr lang="en-US" altLang="zh-CN" sz="3200" dirty="0"/>
              <a:t>lab</a:t>
            </a:r>
          </a:p>
        </p:txBody>
      </p:sp>
    </p:spTree>
    <p:extLst>
      <p:ext uri="{BB962C8B-B14F-4D97-AF65-F5344CB8AC3E}">
        <p14:creationId xmlns:p14="http://schemas.microsoft.com/office/powerpoint/2010/main" val="2304913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CFFD6-21FD-0540-B797-A410CB631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b="1" dirty="0"/>
              <a:t>Improving</a:t>
            </a:r>
            <a:r>
              <a:rPr lang="zh-CN" altLang="en-US" b="1" dirty="0"/>
              <a:t> </a:t>
            </a:r>
            <a:r>
              <a:rPr lang="en-US" altLang="zh-CN" b="1" dirty="0"/>
              <a:t>your</a:t>
            </a:r>
            <a:r>
              <a:rPr lang="zh-CN" altLang="en-US" b="1" dirty="0"/>
              <a:t> </a:t>
            </a:r>
            <a:r>
              <a:rPr lang="en-US" altLang="zh-CN" b="1" dirty="0"/>
              <a:t>English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B56919-CA83-BE40-AC61-0AFA14B296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9867" y="1944158"/>
            <a:ext cx="10634133" cy="4456641"/>
          </a:xfrm>
        </p:spPr>
        <p:txBody>
          <a:bodyPr>
            <a:noAutofit/>
          </a:bodyPr>
          <a:lstStyle/>
          <a:p>
            <a:r>
              <a:rPr lang="en-US" altLang="zh-CN" sz="3200" dirty="0"/>
              <a:t>It</a:t>
            </a:r>
            <a:r>
              <a:rPr lang="zh-CN" altLang="en-US" sz="3200" dirty="0"/>
              <a:t> </a:t>
            </a:r>
            <a:r>
              <a:rPr lang="en-US" altLang="zh-CN" sz="3200" dirty="0"/>
              <a:t>is</a:t>
            </a:r>
            <a:r>
              <a:rPr lang="zh-CN" altLang="en-US" sz="3200" dirty="0"/>
              <a:t> </a:t>
            </a:r>
            <a:r>
              <a:rPr lang="en-US" altLang="zh-CN" sz="3200" dirty="0"/>
              <a:t>a</a:t>
            </a:r>
            <a:r>
              <a:rPr lang="zh-CN" altLang="en-US" sz="3200" dirty="0"/>
              <a:t> </a:t>
            </a:r>
            <a:r>
              <a:rPr lang="en-US" altLang="zh-CN" sz="3200" dirty="0">
                <a:solidFill>
                  <a:srgbClr val="FF0000"/>
                </a:solidFill>
              </a:rPr>
              <a:t>necessary</a:t>
            </a:r>
            <a:r>
              <a:rPr lang="zh-CN" altLang="en-US" sz="3200" dirty="0"/>
              <a:t> </a:t>
            </a:r>
            <a:r>
              <a:rPr lang="en-US" altLang="zh-CN" sz="3200" dirty="0"/>
              <a:t>skill.</a:t>
            </a:r>
          </a:p>
          <a:p>
            <a:endParaRPr lang="en-US" altLang="zh-CN" sz="3200" dirty="0"/>
          </a:p>
          <a:p>
            <a:r>
              <a:rPr lang="en-US" altLang="zh-CN" sz="3200" dirty="0"/>
              <a:t>Use</a:t>
            </a:r>
            <a:r>
              <a:rPr lang="zh-CN" altLang="en-US" sz="3200" dirty="0"/>
              <a:t> </a:t>
            </a:r>
            <a:r>
              <a:rPr lang="en-US" altLang="zh-CN" sz="3200" dirty="0"/>
              <a:t>it</a:t>
            </a:r>
            <a:r>
              <a:rPr lang="zh-CN" altLang="en-US" sz="3200" dirty="0"/>
              <a:t> </a:t>
            </a:r>
            <a:r>
              <a:rPr lang="en-US" altLang="zh-CN" sz="3200" dirty="0"/>
              <a:t>every</a:t>
            </a:r>
            <a:r>
              <a:rPr lang="zh-CN" altLang="en-US" sz="3200" dirty="0"/>
              <a:t> </a:t>
            </a:r>
            <a:r>
              <a:rPr lang="en-US" altLang="zh-CN" sz="3200" dirty="0"/>
              <a:t>day</a:t>
            </a:r>
            <a:r>
              <a:rPr lang="zh-CN" altLang="en-US" sz="3200" dirty="0"/>
              <a:t> </a:t>
            </a:r>
            <a:endParaRPr lang="en-US" altLang="zh-CN" sz="3200" dirty="0"/>
          </a:p>
          <a:p>
            <a:r>
              <a:rPr lang="en-US" altLang="zh-CN" sz="3200" dirty="0"/>
              <a:t>Force</a:t>
            </a:r>
            <a:r>
              <a:rPr lang="zh-CN" altLang="en-US" sz="3200" dirty="0"/>
              <a:t> </a:t>
            </a:r>
            <a:r>
              <a:rPr lang="en-US" altLang="zh-CN" sz="3200" dirty="0"/>
              <a:t>yourself</a:t>
            </a:r>
            <a:r>
              <a:rPr lang="zh-CN" altLang="en-US" sz="3200" dirty="0"/>
              <a:t> </a:t>
            </a:r>
            <a:r>
              <a:rPr lang="en-US" altLang="zh-CN" sz="3200" dirty="0"/>
              <a:t>to</a:t>
            </a:r>
            <a:r>
              <a:rPr lang="zh-CN" altLang="en-US" sz="3200" dirty="0"/>
              <a:t> </a:t>
            </a:r>
            <a:r>
              <a:rPr lang="en-US" altLang="zh-CN" sz="3200" dirty="0"/>
              <a:t>read/write</a:t>
            </a:r>
            <a:r>
              <a:rPr lang="zh-CN" altLang="en-US" sz="3200" dirty="0"/>
              <a:t> </a:t>
            </a:r>
            <a:r>
              <a:rPr lang="en-US" altLang="zh-CN" sz="3200" dirty="0"/>
              <a:t>in</a:t>
            </a:r>
            <a:r>
              <a:rPr lang="zh-CN" altLang="en-US" sz="3200" dirty="0"/>
              <a:t> </a:t>
            </a:r>
            <a:r>
              <a:rPr lang="en-US" altLang="zh-CN" sz="3200" dirty="0"/>
              <a:t>English</a:t>
            </a:r>
          </a:p>
          <a:p>
            <a:r>
              <a:rPr lang="en-US" altLang="zh-CN" sz="3200" dirty="0"/>
              <a:t>Attend</a:t>
            </a:r>
            <a:r>
              <a:rPr lang="zh-CN" altLang="en-US" sz="3200" dirty="0"/>
              <a:t> </a:t>
            </a:r>
            <a:r>
              <a:rPr lang="en-US" altLang="zh-CN" sz="3200" dirty="0"/>
              <a:t>courses</a:t>
            </a:r>
            <a:r>
              <a:rPr lang="zh-CN" altLang="en-US" sz="3200" dirty="0"/>
              <a:t> </a:t>
            </a:r>
            <a:r>
              <a:rPr lang="en-US" altLang="zh-CN" sz="3200" dirty="0"/>
              <a:t>in</a:t>
            </a:r>
            <a:r>
              <a:rPr lang="zh-CN" altLang="en-US" sz="3200" dirty="0"/>
              <a:t> </a:t>
            </a:r>
            <a:r>
              <a:rPr lang="en-US" altLang="zh-CN" sz="3200" dirty="0"/>
              <a:t>English</a:t>
            </a:r>
          </a:p>
          <a:p>
            <a:r>
              <a:rPr lang="en-US" altLang="zh-CN" sz="3200" dirty="0"/>
              <a:t>Use</a:t>
            </a:r>
            <a:r>
              <a:rPr lang="zh-CN" altLang="en-US" sz="3200" dirty="0"/>
              <a:t> </a:t>
            </a:r>
            <a:r>
              <a:rPr lang="en-US" sz="3200" dirty="0"/>
              <a:t>Grammarly &amp; </a:t>
            </a:r>
            <a:r>
              <a:rPr lang="en-US" sz="3200" dirty="0" err="1"/>
              <a:t>Linggle</a:t>
            </a:r>
            <a:r>
              <a:rPr lang="en-US" sz="2400" dirty="0"/>
              <a:t> </a:t>
            </a:r>
            <a:r>
              <a:rPr lang="en-US" altLang="zh-CN" sz="2400" dirty="0"/>
              <a:t>(</a:t>
            </a:r>
            <a:r>
              <a:rPr lang="en-US" altLang="zh-CN" sz="2400" dirty="0">
                <a:hlinkClick r:id="rId2"/>
              </a:rPr>
              <a:t>https://app.grammarly.com/</a:t>
            </a:r>
            <a:r>
              <a:rPr lang="en-US" altLang="zh-CN" sz="2400" dirty="0"/>
              <a:t>)</a:t>
            </a:r>
          </a:p>
          <a:p>
            <a:endParaRPr lang="en-US" altLang="zh-CN" sz="3200" dirty="0"/>
          </a:p>
          <a:p>
            <a:r>
              <a:rPr lang="en-US" altLang="zh-CN" sz="3200" dirty="0"/>
              <a:t>Go</a:t>
            </a:r>
            <a:r>
              <a:rPr lang="zh-CN" altLang="en-US" sz="3200" dirty="0"/>
              <a:t> </a:t>
            </a:r>
            <a:r>
              <a:rPr lang="en-US" altLang="zh-CN" sz="3200" dirty="0"/>
              <a:t>abroad,</a:t>
            </a:r>
            <a:r>
              <a:rPr lang="zh-CN" altLang="en-US" sz="3200" dirty="0"/>
              <a:t> </a:t>
            </a:r>
            <a:r>
              <a:rPr lang="en-US" altLang="zh-CN" sz="3200" dirty="0"/>
              <a:t>and</a:t>
            </a:r>
            <a:r>
              <a:rPr lang="zh-CN" altLang="en-US" sz="3200" dirty="0"/>
              <a:t> </a:t>
            </a:r>
            <a:r>
              <a:rPr lang="en-US" altLang="zh-CN" sz="3200" dirty="0"/>
              <a:t>you</a:t>
            </a:r>
            <a:r>
              <a:rPr lang="zh-CN" altLang="en-US" sz="3200" dirty="0"/>
              <a:t> </a:t>
            </a:r>
            <a:r>
              <a:rPr lang="en-US" altLang="zh-CN" sz="3200" dirty="0"/>
              <a:t>will</a:t>
            </a:r>
            <a:r>
              <a:rPr lang="zh-CN" altLang="en-US" sz="3200" dirty="0"/>
              <a:t> </a:t>
            </a:r>
            <a:r>
              <a:rPr lang="en-US" altLang="zh-CN" sz="3200" dirty="0"/>
              <a:t>survive</a:t>
            </a:r>
            <a:r>
              <a:rPr lang="zh-CN" altLang="en-US" sz="3200" dirty="0"/>
              <a:t> </a:t>
            </a:r>
            <a:r>
              <a:rPr lang="en-US" altLang="zh-CN" sz="3200" dirty="0"/>
              <a:t>eventually.</a:t>
            </a:r>
          </a:p>
        </p:txBody>
      </p:sp>
    </p:spTree>
    <p:extLst>
      <p:ext uri="{BB962C8B-B14F-4D97-AF65-F5344CB8AC3E}">
        <p14:creationId xmlns:p14="http://schemas.microsoft.com/office/powerpoint/2010/main" val="3045444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CFFD6-21FD-0540-B797-A410CB631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b="1" dirty="0"/>
              <a:t>Know</a:t>
            </a:r>
            <a:r>
              <a:rPr lang="zh-CN" altLang="en-US" b="1" dirty="0"/>
              <a:t> </a:t>
            </a:r>
            <a:r>
              <a:rPr lang="en-US" altLang="zh-CN" b="1" dirty="0"/>
              <a:t>the</a:t>
            </a:r>
            <a:r>
              <a:rPr lang="zh-CN" altLang="en-US" b="1" dirty="0"/>
              <a:t> </a:t>
            </a:r>
            <a:r>
              <a:rPr lang="en-US" altLang="zh-CN" b="1" dirty="0">
                <a:solidFill>
                  <a:srgbClr val="FF0000"/>
                </a:solidFill>
              </a:rPr>
              <a:t>famous</a:t>
            </a:r>
            <a:r>
              <a:rPr lang="zh-CN" altLang="en-US" b="1" dirty="0"/>
              <a:t> </a:t>
            </a:r>
            <a:r>
              <a:rPr lang="en-US" altLang="zh-CN" b="1" dirty="0"/>
              <a:t>researchers</a:t>
            </a:r>
            <a:r>
              <a:rPr lang="zh-CN" altLang="en-US" b="1" dirty="0"/>
              <a:t> </a:t>
            </a:r>
            <a:r>
              <a:rPr lang="en-US" altLang="zh-CN" b="1" dirty="0"/>
              <a:t>in</a:t>
            </a:r>
            <a:r>
              <a:rPr lang="zh-CN" altLang="en-US" b="1" dirty="0"/>
              <a:t> </a:t>
            </a:r>
            <a:r>
              <a:rPr lang="en-US" altLang="zh-CN" b="1" dirty="0"/>
              <a:t>your</a:t>
            </a:r>
            <a:r>
              <a:rPr lang="zh-CN" altLang="en-US" b="1" dirty="0"/>
              <a:t> </a:t>
            </a:r>
            <a:r>
              <a:rPr lang="en-US" altLang="zh-CN" b="1" dirty="0"/>
              <a:t>field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B56919-CA83-BE40-AC61-0AFA14B296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2667" y="1825625"/>
            <a:ext cx="10761133" cy="4592108"/>
          </a:xfrm>
        </p:spPr>
        <p:txBody>
          <a:bodyPr>
            <a:noAutofit/>
          </a:bodyPr>
          <a:lstStyle/>
          <a:p>
            <a:r>
              <a:rPr lang="en-US" altLang="zh-CN" sz="3200" dirty="0"/>
              <a:t>Their</a:t>
            </a:r>
            <a:r>
              <a:rPr lang="zh-CN" altLang="en-US" sz="3200" dirty="0"/>
              <a:t> </a:t>
            </a:r>
            <a:r>
              <a:rPr lang="en-US" altLang="zh-CN" sz="3200" i="1" u="sng" dirty="0">
                <a:solidFill>
                  <a:srgbClr val="FF0000"/>
                </a:solidFill>
              </a:rPr>
              <a:t>full</a:t>
            </a:r>
            <a:r>
              <a:rPr lang="zh-CN" altLang="en-US" sz="3200" i="1" u="sng" dirty="0">
                <a:solidFill>
                  <a:srgbClr val="FF0000"/>
                </a:solidFill>
              </a:rPr>
              <a:t> </a:t>
            </a:r>
            <a:r>
              <a:rPr lang="en-US" altLang="zh-CN" sz="3200" i="1" u="sng" dirty="0">
                <a:solidFill>
                  <a:srgbClr val="FF0000"/>
                </a:solidFill>
              </a:rPr>
              <a:t>name</a:t>
            </a:r>
          </a:p>
          <a:p>
            <a:r>
              <a:rPr lang="en-US" altLang="zh-CN" sz="3200" dirty="0"/>
              <a:t>Their</a:t>
            </a:r>
            <a:r>
              <a:rPr lang="zh-CN" altLang="en-US" sz="3200" dirty="0"/>
              <a:t> </a:t>
            </a:r>
            <a:r>
              <a:rPr lang="en-US" altLang="zh-CN" sz="3200" i="1" dirty="0"/>
              <a:t>lab</a:t>
            </a:r>
            <a:r>
              <a:rPr lang="zh-CN" altLang="en-US" sz="3200" i="1" dirty="0"/>
              <a:t> </a:t>
            </a:r>
            <a:r>
              <a:rPr lang="en-US" altLang="zh-CN" sz="3200" i="1" dirty="0"/>
              <a:t>information</a:t>
            </a:r>
            <a:r>
              <a:rPr lang="en-US" altLang="zh-CN" sz="3200" dirty="0"/>
              <a:t>:</a:t>
            </a:r>
            <a:r>
              <a:rPr lang="zh-CN" altLang="en-US" sz="3200" dirty="0"/>
              <a:t> </a:t>
            </a:r>
            <a:r>
              <a:rPr lang="en-US" altLang="zh-CN" sz="3200" dirty="0"/>
              <a:t>university,</a:t>
            </a:r>
            <a:r>
              <a:rPr lang="zh-CN" altLang="en-US" sz="3200" dirty="0"/>
              <a:t> </a:t>
            </a:r>
            <a:r>
              <a:rPr lang="en-US" altLang="zh-CN" sz="3200" dirty="0"/>
              <a:t>location,</a:t>
            </a:r>
            <a:r>
              <a:rPr lang="zh-CN" altLang="en-US" sz="3200" dirty="0"/>
              <a:t> </a:t>
            </a:r>
            <a:r>
              <a:rPr lang="en-US" altLang="zh-CN" sz="3200" dirty="0"/>
              <a:t>lab</a:t>
            </a:r>
            <a:r>
              <a:rPr lang="zh-CN" altLang="en-US" sz="3200" dirty="0"/>
              <a:t> </a:t>
            </a:r>
            <a:r>
              <a:rPr lang="en-US" altLang="zh-CN" sz="3200" dirty="0"/>
              <a:t>name,</a:t>
            </a:r>
            <a:r>
              <a:rPr lang="zh-CN" altLang="en-US" sz="3200" dirty="0"/>
              <a:t> </a:t>
            </a:r>
            <a:r>
              <a:rPr lang="en-US" altLang="zh-CN" sz="3200" dirty="0"/>
              <a:t>lab</a:t>
            </a:r>
            <a:r>
              <a:rPr lang="zh-CN" altLang="en-US" sz="3200" dirty="0"/>
              <a:t> </a:t>
            </a:r>
            <a:r>
              <a:rPr lang="en-US" altLang="zh-CN" sz="3200" dirty="0"/>
              <a:t>members</a:t>
            </a:r>
          </a:p>
          <a:p>
            <a:r>
              <a:rPr lang="en-US" altLang="zh-CN" sz="3200" dirty="0"/>
              <a:t>Their</a:t>
            </a:r>
            <a:r>
              <a:rPr lang="zh-CN" altLang="en-US" sz="3200" dirty="0"/>
              <a:t> </a:t>
            </a:r>
            <a:r>
              <a:rPr lang="en-US" altLang="zh-CN" sz="3200" i="1" dirty="0"/>
              <a:t>relationship</a:t>
            </a:r>
            <a:r>
              <a:rPr lang="zh-CN" altLang="en-US" sz="3200" dirty="0"/>
              <a:t> </a:t>
            </a:r>
            <a:r>
              <a:rPr lang="en-US" altLang="zh-CN" sz="3200" dirty="0"/>
              <a:t>with</a:t>
            </a:r>
            <a:r>
              <a:rPr lang="zh-CN" altLang="en-US" sz="3200" dirty="0"/>
              <a:t> </a:t>
            </a:r>
            <a:r>
              <a:rPr lang="en-US" altLang="zh-CN" sz="3200" dirty="0"/>
              <a:t>other</a:t>
            </a:r>
            <a:r>
              <a:rPr lang="zh-CN" altLang="en-US" sz="3200" dirty="0"/>
              <a:t> </a:t>
            </a:r>
            <a:r>
              <a:rPr lang="en-US" altLang="zh-CN" sz="3200" dirty="0"/>
              <a:t>famous</a:t>
            </a:r>
            <a:r>
              <a:rPr lang="zh-CN" altLang="en-US" sz="3200" dirty="0"/>
              <a:t> </a:t>
            </a:r>
            <a:r>
              <a:rPr lang="en-US" altLang="zh-CN" sz="3200" dirty="0"/>
              <a:t>researchers:</a:t>
            </a:r>
            <a:r>
              <a:rPr lang="zh-CN" altLang="en-US" sz="3200" dirty="0"/>
              <a:t> </a:t>
            </a:r>
            <a:endParaRPr lang="en-US" altLang="zh-CN" sz="3200" dirty="0"/>
          </a:p>
          <a:p>
            <a:pPr lvl="1"/>
            <a:r>
              <a:rPr lang="en-US" altLang="zh-CN" sz="2800" dirty="0" err="1"/>
              <a:t>Offsprings</a:t>
            </a:r>
            <a:r>
              <a:rPr lang="en-US" altLang="zh-CN" sz="2800" dirty="0"/>
              <a:t>;</a:t>
            </a:r>
            <a:r>
              <a:rPr lang="zh-CN" altLang="en-US" sz="2800" dirty="0"/>
              <a:t> </a:t>
            </a:r>
            <a:r>
              <a:rPr lang="en-US" altLang="zh-CN" sz="2800" dirty="0"/>
              <a:t>Supervisors;</a:t>
            </a:r>
            <a:r>
              <a:rPr lang="zh-CN" altLang="en-US" sz="2800" dirty="0"/>
              <a:t> </a:t>
            </a:r>
            <a:r>
              <a:rPr lang="en-US" altLang="zh-CN" sz="2800" dirty="0"/>
              <a:t>Good</a:t>
            </a:r>
            <a:r>
              <a:rPr lang="zh-CN" altLang="en-US" sz="2800" dirty="0"/>
              <a:t> </a:t>
            </a:r>
            <a:r>
              <a:rPr lang="en-US" altLang="zh-CN" sz="2800" dirty="0"/>
              <a:t>friends</a:t>
            </a:r>
            <a:r>
              <a:rPr lang="zh-CN" altLang="en-US" sz="2800" dirty="0"/>
              <a:t> </a:t>
            </a:r>
            <a:r>
              <a:rPr lang="en-US" altLang="zh-CN" sz="2800" dirty="0"/>
              <a:t>in</a:t>
            </a:r>
            <a:r>
              <a:rPr lang="zh-CN" altLang="en-US" sz="2800" dirty="0"/>
              <a:t> </a:t>
            </a:r>
            <a:r>
              <a:rPr lang="en-US" altLang="zh-CN" sz="2800" dirty="0"/>
              <a:t>academia</a:t>
            </a:r>
          </a:p>
          <a:p>
            <a:pPr lvl="1"/>
            <a:r>
              <a:rPr lang="en-US" altLang="zh-CN" sz="2800" dirty="0"/>
              <a:t>Enemies</a:t>
            </a:r>
          </a:p>
          <a:p>
            <a:r>
              <a:rPr lang="en-US" altLang="zh-CN" sz="3200" dirty="0"/>
              <a:t>Research</a:t>
            </a:r>
            <a:r>
              <a:rPr lang="zh-CN" altLang="en-US" sz="3200" dirty="0"/>
              <a:t> </a:t>
            </a:r>
            <a:r>
              <a:rPr lang="en-US" altLang="zh-CN" sz="3200" dirty="0"/>
              <a:t>directions</a:t>
            </a:r>
          </a:p>
          <a:p>
            <a:r>
              <a:rPr lang="en-US" altLang="zh-CN" sz="3200" dirty="0"/>
              <a:t>Publications</a:t>
            </a:r>
          </a:p>
          <a:p>
            <a:pPr lvl="1"/>
            <a:r>
              <a:rPr lang="en-US" altLang="zh-CN" sz="2800" dirty="0"/>
              <a:t>Representative</a:t>
            </a:r>
            <a:r>
              <a:rPr lang="zh-CN" altLang="en-US" sz="2800" dirty="0"/>
              <a:t> </a:t>
            </a:r>
            <a:r>
              <a:rPr lang="en-US" altLang="zh-CN" sz="2800" dirty="0"/>
              <a:t>publications;</a:t>
            </a:r>
            <a:r>
              <a:rPr lang="zh-CN" altLang="en-US" sz="2800" dirty="0"/>
              <a:t> </a:t>
            </a:r>
            <a:r>
              <a:rPr lang="en-US" altLang="zh-CN" sz="2800" dirty="0"/>
              <a:t>Recent</a:t>
            </a:r>
            <a:r>
              <a:rPr lang="zh-CN" altLang="en-US" sz="2800" dirty="0"/>
              <a:t> </a:t>
            </a:r>
            <a:r>
              <a:rPr lang="en-US" altLang="zh-CN" sz="2800" dirty="0"/>
              <a:t>publications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254540-5D9A-5946-BEA4-3B4D1C9B1B57}"/>
              </a:ext>
            </a:extLst>
          </p:cNvPr>
          <p:cNvSpPr txBox="1"/>
          <p:nvPr/>
        </p:nvSpPr>
        <p:spPr>
          <a:xfrm>
            <a:off x="7399867" y="4501360"/>
            <a:ext cx="4347985" cy="1323439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altLang="zh-CN" sz="4000" dirty="0"/>
              <a:t>Take</a:t>
            </a:r>
            <a:r>
              <a:rPr lang="zh-CN" altLang="en-US" sz="4000" dirty="0"/>
              <a:t> </a:t>
            </a:r>
            <a:r>
              <a:rPr lang="en-US" altLang="zh-CN" sz="4000" dirty="0"/>
              <a:t>examples…</a:t>
            </a:r>
          </a:p>
          <a:p>
            <a:r>
              <a:rPr lang="en-US" altLang="zh-CN" sz="4000" dirty="0"/>
              <a:t>You</a:t>
            </a:r>
            <a:r>
              <a:rPr lang="zh-CN" altLang="en-US" sz="4000" dirty="0"/>
              <a:t> </a:t>
            </a:r>
            <a:r>
              <a:rPr lang="en-US" altLang="zh-CN" sz="4000" dirty="0"/>
              <a:t>have</a:t>
            </a:r>
            <a:r>
              <a:rPr lang="zh-CN" altLang="en-US" sz="4000" dirty="0"/>
              <a:t> </a:t>
            </a:r>
            <a:r>
              <a:rPr lang="en-US" altLang="zh-CN" sz="4000" dirty="0"/>
              <a:t>5</a:t>
            </a:r>
            <a:r>
              <a:rPr lang="zh-CN" altLang="en-US" sz="4000" dirty="0"/>
              <a:t> </a:t>
            </a:r>
            <a:r>
              <a:rPr lang="en-US" altLang="zh-CN" sz="4000" dirty="0"/>
              <a:t>minutes.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936970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CFFD6-21FD-0540-B797-A410CB631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500" y="13303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b="1" dirty="0"/>
              <a:t>Some</a:t>
            </a:r>
            <a:r>
              <a:rPr lang="zh-CN" altLang="en-US" b="1" dirty="0"/>
              <a:t> </a:t>
            </a:r>
            <a:r>
              <a:rPr lang="en-US" altLang="zh-CN" b="1" dirty="0"/>
              <a:t>conferences</a:t>
            </a:r>
            <a:r>
              <a:rPr lang="zh-CN" altLang="en-US" b="1" dirty="0"/>
              <a:t> </a:t>
            </a:r>
            <a:r>
              <a:rPr lang="en-US" altLang="zh-CN" b="1" dirty="0"/>
              <a:t>and</a:t>
            </a:r>
            <a:r>
              <a:rPr lang="zh-CN" altLang="en-US" b="1" dirty="0"/>
              <a:t> </a:t>
            </a:r>
            <a:r>
              <a:rPr lang="en-US" altLang="zh-CN" b="1" dirty="0"/>
              <a:t>talks</a:t>
            </a:r>
            <a:r>
              <a:rPr lang="zh-CN" altLang="en-US" b="1" dirty="0"/>
              <a:t> </a:t>
            </a:r>
            <a:r>
              <a:rPr lang="en-US" altLang="zh-CN" b="1" dirty="0"/>
              <a:t>are</a:t>
            </a:r>
            <a:r>
              <a:rPr lang="zh-CN" altLang="en-US" b="1" dirty="0"/>
              <a:t> </a:t>
            </a:r>
            <a:r>
              <a:rPr lang="en-US" altLang="zh-CN" b="1" dirty="0"/>
              <a:t>taped</a:t>
            </a:r>
            <a:endParaRPr lang="en-US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8D0910-1820-0B4B-A96C-F8A28D1807D0}"/>
              </a:ext>
            </a:extLst>
          </p:cNvPr>
          <p:cNvSpPr txBox="1"/>
          <p:nvPr/>
        </p:nvSpPr>
        <p:spPr>
          <a:xfrm>
            <a:off x="2260600" y="3098800"/>
            <a:ext cx="85813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/>
              <a:t>if</a:t>
            </a:r>
            <a:r>
              <a:rPr lang="zh-CN" altLang="en-US" sz="3600" dirty="0"/>
              <a:t> </a:t>
            </a:r>
            <a:r>
              <a:rPr lang="en-US" altLang="zh-CN" sz="3600" dirty="0"/>
              <a:t>you</a:t>
            </a:r>
            <a:r>
              <a:rPr lang="zh-CN" altLang="en-US" sz="3600" dirty="0"/>
              <a:t> </a:t>
            </a:r>
            <a:r>
              <a:rPr lang="en-US" altLang="zh-CN" sz="3600" dirty="0"/>
              <a:t>know</a:t>
            </a:r>
            <a:r>
              <a:rPr lang="zh-CN" altLang="en-US" sz="3600" dirty="0"/>
              <a:t> </a:t>
            </a:r>
            <a:r>
              <a:rPr lang="en-US" altLang="zh-CN" sz="3600" dirty="0"/>
              <a:t>how</a:t>
            </a:r>
            <a:r>
              <a:rPr lang="zh-CN" altLang="en-US" sz="3600" dirty="0"/>
              <a:t> </a:t>
            </a:r>
            <a:r>
              <a:rPr lang="en-US" altLang="zh-CN" sz="3600" dirty="0"/>
              <a:t>to</a:t>
            </a:r>
            <a:r>
              <a:rPr lang="zh-CN" altLang="en-US" sz="3600" dirty="0"/>
              <a:t> </a:t>
            </a:r>
            <a:r>
              <a:rPr lang="en-US" altLang="zh-CN" sz="3600" dirty="0"/>
              <a:t>climb</a:t>
            </a:r>
            <a:r>
              <a:rPr lang="zh-CN" altLang="en-US" sz="3600" dirty="0"/>
              <a:t> </a:t>
            </a:r>
            <a:r>
              <a:rPr lang="en-US" altLang="zh-CN" sz="3600" dirty="0"/>
              <a:t>over</a:t>
            </a:r>
            <a:r>
              <a:rPr lang="zh-CN" altLang="en-US" sz="3600" dirty="0"/>
              <a:t> </a:t>
            </a:r>
            <a:r>
              <a:rPr lang="en-US" altLang="zh-CN" sz="3600" dirty="0"/>
              <a:t>the</a:t>
            </a:r>
            <a:r>
              <a:rPr lang="zh-CN" altLang="en-US" sz="3600" dirty="0"/>
              <a:t> </a:t>
            </a:r>
            <a:r>
              <a:rPr lang="en-US" altLang="zh-CN" sz="3600" dirty="0"/>
              <a:t>firewalls…</a:t>
            </a:r>
          </a:p>
        </p:txBody>
      </p:sp>
    </p:spTree>
    <p:extLst>
      <p:ext uri="{BB962C8B-B14F-4D97-AF65-F5344CB8AC3E}">
        <p14:creationId xmlns:p14="http://schemas.microsoft.com/office/powerpoint/2010/main" val="1905719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CFFD6-21FD-0540-B797-A410CB631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CN" b="1" dirty="0"/>
              <a:t>Discuss research with others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B56919-CA83-BE40-AC61-0AFA14B296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7093"/>
            <a:ext cx="10515600" cy="5032375"/>
          </a:xfrm>
        </p:spPr>
        <p:txBody>
          <a:bodyPr>
            <a:normAutofit/>
          </a:bodyPr>
          <a:lstStyle/>
          <a:p>
            <a:r>
              <a:rPr lang="en-US" altLang="zh-CN" sz="3200" dirty="0"/>
              <a:t>What are your working on</a:t>
            </a:r>
            <a:r>
              <a:rPr lang="zh-CN" altLang="en-US" sz="3200" dirty="0"/>
              <a:t> </a:t>
            </a:r>
            <a:r>
              <a:rPr lang="en-US" altLang="zh-CN" sz="3200" dirty="0"/>
              <a:t>recently?</a:t>
            </a:r>
          </a:p>
          <a:p>
            <a:r>
              <a:rPr lang="en-US" altLang="zh-CN" sz="3200" dirty="0"/>
              <a:t>What</a:t>
            </a:r>
            <a:r>
              <a:rPr lang="zh-CN" altLang="en-US" sz="3200" dirty="0"/>
              <a:t> </a:t>
            </a:r>
            <a:r>
              <a:rPr lang="en-US" altLang="zh-CN" sz="3200" dirty="0"/>
              <a:t>is</a:t>
            </a:r>
            <a:r>
              <a:rPr lang="zh-CN" altLang="en-US" sz="3200" dirty="0"/>
              <a:t> </a:t>
            </a:r>
            <a:r>
              <a:rPr lang="en-US" altLang="zh-CN" sz="3200" dirty="0"/>
              <a:t>your</a:t>
            </a:r>
            <a:r>
              <a:rPr lang="zh-CN" altLang="en-US" sz="3200" dirty="0"/>
              <a:t> </a:t>
            </a:r>
            <a:r>
              <a:rPr lang="en-US" altLang="zh-CN" sz="3200" dirty="0"/>
              <a:t>research</a:t>
            </a:r>
            <a:r>
              <a:rPr lang="zh-CN" altLang="en-US" sz="3200" dirty="0"/>
              <a:t> </a:t>
            </a:r>
            <a:r>
              <a:rPr lang="en-US" altLang="zh-CN" sz="3200" dirty="0"/>
              <a:t>topics?</a:t>
            </a:r>
          </a:p>
          <a:p>
            <a:r>
              <a:rPr lang="en-US" altLang="zh-CN" sz="3200" dirty="0"/>
              <a:t>Meet</a:t>
            </a:r>
            <a:r>
              <a:rPr lang="zh-CN" altLang="en-US" sz="3200" dirty="0"/>
              <a:t> </a:t>
            </a:r>
            <a:r>
              <a:rPr lang="en-US" altLang="zh-CN" sz="3200" dirty="0"/>
              <a:t>some</a:t>
            </a:r>
            <a:r>
              <a:rPr lang="zh-CN" altLang="en-US" sz="3200" dirty="0"/>
              <a:t> </a:t>
            </a:r>
            <a:r>
              <a:rPr lang="en-US" altLang="zh-CN" sz="3200" dirty="0"/>
              <a:t>random</a:t>
            </a:r>
            <a:r>
              <a:rPr lang="zh-CN" altLang="en-US" sz="3200" dirty="0"/>
              <a:t> </a:t>
            </a:r>
            <a:r>
              <a:rPr lang="en-US" altLang="zh-CN" sz="3200" dirty="0"/>
              <a:t>people</a:t>
            </a:r>
          </a:p>
          <a:p>
            <a:pPr lvl="1"/>
            <a:r>
              <a:rPr lang="en-US" altLang="zh-CN" sz="2800" dirty="0"/>
              <a:t>The 5-minute elevator rule</a:t>
            </a:r>
            <a:endParaRPr lang="en-US" altLang="zh-CN" sz="3200" dirty="0"/>
          </a:p>
          <a:p>
            <a:r>
              <a:rPr lang="en-US" altLang="zh-CN" sz="3200" dirty="0"/>
              <a:t>Ask</a:t>
            </a:r>
            <a:r>
              <a:rPr lang="zh-CN" altLang="en-US" sz="3200" dirty="0"/>
              <a:t> </a:t>
            </a:r>
            <a:r>
              <a:rPr lang="en-US" altLang="zh-CN" sz="3200" dirty="0"/>
              <a:t>for</a:t>
            </a:r>
            <a:r>
              <a:rPr lang="zh-CN" altLang="en-US" sz="3200" dirty="0"/>
              <a:t> </a:t>
            </a:r>
            <a:r>
              <a:rPr lang="en-US" altLang="zh-CN" sz="3200" dirty="0"/>
              <a:t>an</a:t>
            </a:r>
            <a:r>
              <a:rPr lang="zh-CN" altLang="en-US" sz="3200" dirty="0"/>
              <a:t> </a:t>
            </a:r>
            <a:r>
              <a:rPr lang="en-US" altLang="zh-CN" sz="3200" dirty="0"/>
              <a:t>(informal) coffee</a:t>
            </a:r>
            <a:r>
              <a:rPr lang="zh-CN" altLang="en-US" sz="3200" dirty="0"/>
              <a:t> </a:t>
            </a:r>
            <a:r>
              <a:rPr lang="en-US" altLang="zh-CN" sz="3200" dirty="0"/>
              <a:t>with</a:t>
            </a:r>
            <a:r>
              <a:rPr lang="zh-CN" altLang="en-US" sz="3200" dirty="0"/>
              <a:t> </a:t>
            </a:r>
            <a:r>
              <a:rPr lang="en-US" altLang="zh-CN" sz="3200" dirty="0"/>
              <a:t>friends</a:t>
            </a:r>
          </a:p>
          <a:p>
            <a:pPr lvl="1"/>
            <a:r>
              <a:rPr lang="en-US" altLang="zh-CN" sz="2800" dirty="0"/>
              <a:t>Some</a:t>
            </a:r>
            <a:r>
              <a:rPr lang="zh-CN" altLang="en-US" sz="2800" dirty="0"/>
              <a:t> </a:t>
            </a:r>
            <a:r>
              <a:rPr lang="en-US" altLang="zh-CN" sz="2800" dirty="0"/>
              <a:t>casual</a:t>
            </a:r>
            <a:r>
              <a:rPr lang="zh-CN" altLang="en-US" sz="2800" dirty="0"/>
              <a:t> </a:t>
            </a:r>
            <a:r>
              <a:rPr lang="en-US" altLang="zh-CN" sz="2800" dirty="0"/>
              <a:t>chats</a:t>
            </a:r>
            <a:r>
              <a:rPr lang="zh-CN" altLang="en-US" sz="2800" dirty="0"/>
              <a:t> </a:t>
            </a:r>
            <a:r>
              <a:rPr lang="en-US" altLang="zh-CN" sz="2800" dirty="0"/>
              <a:t>about</a:t>
            </a:r>
            <a:r>
              <a:rPr lang="zh-CN" altLang="en-US" sz="2800" dirty="0"/>
              <a:t> </a:t>
            </a:r>
            <a:r>
              <a:rPr lang="en-US" altLang="zh-CN" sz="2800" dirty="0"/>
              <a:t>research</a:t>
            </a:r>
            <a:r>
              <a:rPr lang="zh-CN" altLang="en-US" sz="2800" dirty="0"/>
              <a:t> </a:t>
            </a:r>
            <a:endParaRPr lang="en-US" altLang="zh-CN" sz="2800" dirty="0"/>
          </a:p>
          <a:p>
            <a:pPr lvl="1"/>
            <a:r>
              <a:rPr lang="en-US" altLang="zh-CN" sz="2800" dirty="0"/>
              <a:t>be</a:t>
            </a:r>
            <a:r>
              <a:rPr lang="zh-CN" altLang="en-US" sz="2800" dirty="0"/>
              <a:t> </a:t>
            </a:r>
            <a:r>
              <a:rPr lang="en-US" altLang="zh-CN" sz="2800" dirty="0"/>
              <a:t>funny,</a:t>
            </a:r>
            <a:r>
              <a:rPr lang="zh-CN" altLang="en-US" sz="2800" dirty="0"/>
              <a:t> </a:t>
            </a:r>
            <a:r>
              <a:rPr lang="en-US" altLang="zh-CN" sz="2800" dirty="0"/>
              <a:t>cool,</a:t>
            </a:r>
            <a:r>
              <a:rPr lang="zh-CN" altLang="en-US" sz="2800" dirty="0"/>
              <a:t> </a:t>
            </a:r>
            <a:r>
              <a:rPr lang="en-US" altLang="zh-CN" sz="2800" dirty="0"/>
              <a:t>knowledgeable</a:t>
            </a:r>
            <a:r>
              <a:rPr lang="zh-CN" altLang="en-US" sz="2800" dirty="0"/>
              <a:t> </a:t>
            </a:r>
            <a:r>
              <a:rPr lang="en-US" altLang="zh-CN" sz="2800" dirty="0"/>
              <a:t>and</a:t>
            </a:r>
            <a:r>
              <a:rPr lang="zh-CN" altLang="en-US" sz="2800" dirty="0"/>
              <a:t> </a:t>
            </a:r>
            <a:r>
              <a:rPr lang="en-US" altLang="zh-CN" sz="2800" dirty="0"/>
              <a:t>brilliant</a:t>
            </a:r>
          </a:p>
          <a:p>
            <a:r>
              <a:rPr lang="en-US" altLang="zh-CN" sz="3200" dirty="0"/>
              <a:t>Schedule</a:t>
            </a:r>
            <a:r>
              <a:rPr lang="zh-CN" altLang="en-US" sz="3200" dirty="0"/>
              <a:t> </a:t>
            </a:r>
            <a:r>
              <a:rPr lang="en-US" altLang="zh-CN" sz="3200" dirty="0"/>
              <a:t>a</a:t>
            </a:r>
            <a:r>
              <a:rPr lang="zh-CN" altLang="en-US" sz="3200" dirty="0"/>
              <a:t> </a:t>
            </a:r>
            <a:r>
              <a:rPr lang="en-US" altLang="zh-CN" sz="3200" dirty="0"/>
              <a:t>(formal)</a:t>
            </a:r>
            <a:r>
              <a:rPr lang="zh-CN" altLang="en-US" sz="3200" dirty="0"/>
              <a:t> </a:t>
            </a:r>
            <a:r>
              <a:rPr lang="en-US" altLang="zh-CN" sz="3200" dirty="0"/>
              <a:t>meeting</a:t>
            </a:r>
            <a:r>
              <a:rPr lang="zh-CN" altLang="en-US" sz="3200" dirty="0"/>
              <a:t> </a:t>
            </a:r>
            <a:r>
              <a:rPr lang="en-US" altLang="zh-CN" sz="3200" dirty="0"/>
              <a:t>with</a:t>
            </a:r>
            <a:r>
              <a:rPr lang="zh-CN" altLang="en-US" sz="3200" dirty="0"/>
              <a:t> </a:t>
            </a:r>
            <a:r>
              <a:rPr lang="en-US" altLang="zh-CN" sz="3200" dirty="0"/>
              <a:t>senior</a:t>
            </a:r>
            <a:r>
              <a:rPr lang="zh-CN" altLang="en-US" sz="3200" dirty="0"/>
              <a:t> </a:t>
            </a:r>
            <a:r>
              <a:rPr lang="en-US" altLang="zh-CN" sz="3200" dirty="0"/>
              <a:t>PhDs</a:t>
            </a:r>
            <a:r>
              <a:rPr lang="zh-CN" altLang="en-US" sz="3200" dirty="0"/>
              <a:t> </a:t>
            </a:r>
            <a:r>
              <a:rPr lang="en-US" altLang="zh-CN" sz="3200" dirty="0"/>
              <a:t>/</a:t>
            </a:r>
            <a:r>
              <a:rPr lang="zh-CN" altLang="en-US" sz="3200" dirty="0"/>
              <a:t> </a:t>
            </a:r>
            <a:r>
              <a:rPr lang="en-US" altLang="zh-CN" sz="3200" dirty="0"/>
              <a:t>professors</a:t>
            </a:r>
          </a:p>
          <a:p>
            <a:pPr lvl="1"/>
            <a:r>
              <a:rPr lang="en-US" altLang="zh-CN" sz="2800" dirty="0"/>
              <a:t>Ask</a:t>
            </a:r>
            <a:r>
              <a:rPr lang="zh-CN" altLang="en-US" sz="2800" dirty="0"/>
              <a:t> </a:t>
            </a:r>
            <a:r>
              <a:rPr lang="en-US" altLang="zh-CN" sz="2800" dirty="0"/>
              <a:t>for</a:t>
            </a:r>
            <a:r>
              <a:rPr lang="zh-CN" altLang="en-US" sz="2800" dirty="0"/>
              <a:t> </a:t>
            </a:r>
            <a:r>
              <a:rPr lang="en-US" altLang="zh-CN" sz="2800" dirty="0"/>
              <a:t>some</a:t>
            </a:r>
            <a:r>
              <a:rPr lang="zh-CN" altLang="en-US" sz="2800" dirty="0"/>
              <a:t> </a:t>
            </a:r>
            <a:r>
              <a:rPr lang="en-US" altLang="zh-CN" sz="2800" dirty="0"/>
              <a:t>time</a:t>
            </a:r>
            <a:r>
              <a:rPr lang="zh-CN" altLang="en-US" sz="2800" dirty="0"/>
              <a:t> </a:t>
            </a:r>
            <a:r>
              <a:rPr lang="en-US" altLang="zh-CN" sz="2800" dirty="0"/>
              <a:t>slots</a:t>
            </a:r>
          </a:p>
          <a:p>
            <a:pPr lvl="1"/>
            <a:r>
              <a:rPr lang="en-US" altLang="zh-CN" sz="2800" dirty="0"/>
              <a:t>Be</a:t>
            </a:r>
            <a:r>
              <a:rPr lang="zh-CN" altLang="en-US" sz="2800" dirty="0"/>
              <a:t> </a:t>
            </a:r>
            <a:r>
              <a:rPr lang="en-US" altLang="zh-CN" sz="2800" dirty="0"/>
              <a:t>prepared.</a:t>
            </a:r>
            <a:r>
              <a:rPr lang="zh-CN" altLang="en-US" sz="2800" dirty="0"/>
              <a:t> </a:t>
            </a:r>
            <a:r>
              <a:rPr lang="en-US" altLang="zh-CN" sz="2800" dirty="0"/>
              <a:t>Do</a:t>
            </a:r>
            <a:r>
              <a:rPr lang="zh-CN" altLang="en-US" sz="2800" dirty="0"/>
              <a:t> </a:t>
            </a:r>
            <a:r>
              <a:rPr lang="en-US" altLang="zh-CN" sz="2800" dirty="0"/>
              <a:t>the</a:t>
            </a:r>
            <a:r>
              <a:rPr lang="zh-CN" altLang="en-US" sz="2800" dirty="0"/>
              <a:t> </a:t>
            </a:r>
            <a:r>
              <a:rPr lang="en-US" altLang="zh-CN" sz="2800" dirty="0"/>
              <a:t>homework!!!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36FC9D-6DB9-104C-8388-AFD431E897AB}"/>
              </a:ext>
            </a:extLst>
          </p:cNvPr>
          <p:cNvSpPr txBox="1"/>
          <p:nvPr/>
        </p:nvSpPr>
        <p:spPr>
          <a:xfrm rot="20394121">
            <a:off x="7183678" y="2002547"/>
            <a:ext cx="4446667" cy="707886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altLang="zh-CN" sz="4000" dirty="0"/>
              <a:t>Let’s</a:t>
            </a:r>
            <a:r>
              <a:rPr lang="zh-CN" altLang="en-US" sz="4000" dirty="0"/>
              <a:t> </a:t>
            </a:r>
            <a:r>
              <a:rPr lang="en-US" altLang="zh-CN" sz="4000" dirty="0"/>
              <a:t>have</a:t>
            </a:r>
            <a:r>
              <a:rPr lang="zh-CN" altLang="en-US" sz="4000" dirty="0"/>
              <a:t> </a:t>
            </a:r>
            <a:r>
              <a:rPr lang="en-US" altLang="zh-CN" sz="4000" dirty="0"/>
              <a:t>examples.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918414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4BDB87F-0338-5D4B-A296-DA6131F8E565}"/>
              </a:ext>
            </a:extLst>
          </p:cNvPr>
          <p:cNvSpPr txBox="1"/>
          <p:nvPr/>
        </p:nvSpPr>
        <p:spPr>
          <a:xfrm>
            <a:off x="2888079" y="1134532"/>
            <a:ext cx="6349495" cy="46135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4000" dirty="0"/>
              <a:t>Cherish</a:t>
            </a:r>
            <a:r>
              <a:rPr lang="zh-CN" altLang="en-US" sz="4000" dirty="0"/>
              <a:t> </a:t>
            </a:r>
            <a:r>
              <a:rPr lang="en-US" altLang="zh-CN" sz="4000" dirty="0"/>
              <a:t>your</a:t>
            </a:r>
            <a:r>
              <a:rPr lang="zh-CN" altLang="en-US" sz="4000" dirty="0"/>
              <a:t> </a:t>
            </a:r>
            <a:r>
              <a:rPr lang="en-US" altLang="zh-CN" sz="4000" dirty="0"/>
              <a:t>time.</a:t>
            </a:r>
          </a:p>
          <a:p>
            <a:pPr algn="ctr">
              <a:lnSpc>
                <a:spcPct val="150000"/>
              </a:lnSpc>
            </a:pPr>
            <a:r>
              <a:rPr lang="en-US" altLang="zh-CN" sz="4000" dirty="0"/>
              <a:t>Keep</a:t>
            </a:r>
            <a:r>
              <a:rPr lang="zh-CN" altLang="en-US" sz="4000" dirty="0"/>
              <a:t> </a:t>
            </a:r>
            <a:r>
              <a:rPr lang="en-US" altLang="zh-CN" sz="4000" dirty="0"/>
              <a:t>yourself</a:t>
            </a:r>
            <a:r>
              <a:rPr lang="zh-CN" altLang="en-US" sz="4000" dirty="0"/>
              <a:t> </a:t>
            </a:r>
            <a:r>
              <a:rPr lang="en-US" altLang="zh-CN" sz="4000" dirty="0"/>
              <a:t>busy.</a:t>
            </a:r>
          </a:p>
          <a:p>
            <a:pPr algn="ctr">
              <a:lnSpc>
                <a:spcPct val="150000"/>
              </a:lnSpc>
            </a:pPr>
            <a:r>
              <a:rPr lang="en-US" altLang="zh-CN" sz="4000" dirty="0"/>
              <a:t>Get</a:t>
            </a:r>
            <a:r>
              <a:rPr lang="zh-CN" altLang="en-US" sz="4000" dirty="0"/>
              <a:t> </a:t>
            </a:r>
            <a:r>
              <a:rPr lang="en-US" altLang="zh-CN" sz="4000" dirty="0"/>
              <a:t>used</a:t>
            </a:r>
            <a:r>
              <a:rPr lang="zh-CN" altLang="en-US" sz="4000" dirty="0"/>
              <a:t> </a:t>
            </a:r>
            <a:r>
              <a:rPr lang="en-US" altLang="zh-CN" sz="4000" dirty="0"/>
              <a:t>to</a:t>
            </a:r>
            <a:r>
              <a:rPr lang="zh-CN" altLang="en-US" sz="4000" dirty="0"/>
              <a:t> </a:t>
            </a:r>
            <a:r>
              <a:rPr lang="en-US" altLang="zh-CN" sz="4000" dirty="0"/>
              <a:t>the</a:t>
            </a:r>
            <a:r>
              <a:rPr lang="zh-CN" altLang="en-US" sz="4000" dirty="0"/>
              <a:t> </a:t>
            </a:r>
            <a:r>
              <a:rPr lang="en-US" altLang="zh-CN" sz="4000" dirty="0"/>
              <a:t>solitude.</a:t>
            </a:r>
          </a:p>
          <a:p>
            <a:pPr algn="ctr">
              <a:lnSpc>
                <a:spcPct val="150000"/>
              </a:lnSpc>
            </a:pPr>
            <a:endParaRPr lang="en-US" sz="4000" dirty="0"/>
          </a:p>
          <a:p>
            <a:pPr algn="ctr">
              <a:lnSpc>
                <a:spcPct val="150000"/>
              </a:lnSpc>
            </a:pPr>
            <a:r>
              <a:rPr lang="en-US" altLang="zh-CN" sz="4000" dirty="0">
                <a:solidFill>
                  <a:srgbClr val="FF0000"/>
                </a:solidFill>
              </a:rPr>
              <a:t>You</a:t>
            </a:r>
            <a:r>
              <a:rPr lang="zh-CN" altLang="en-US" sz="4000" dirty="0">
                <a:solidFill>
                  <a:srgbClr val="FF0000"/>
                </a:solidFill>
              </a:rPr>
              <a:t> </a:t>
            </a:r>
            <a:r>
              <a:rPr lang="en-US" altLang="zh-CN" sz="4000" dirty="0">
                <a:solidFill>
                  <a:srgbClr val="FF0000"/>
                </a:solidFill>
              </a:rPr>
              <a:t>will</a:t>
            </a:r>
            <a:r>
              <a:rPr lang="zh-CN" altLang="en-US" sz="4000" dirty="0">
                <a:solidFill>
                  <a:srgbClr val="FF0000"/>
                </a:solidFill>
              </a:rPr>
              <a:t> </a:t>
            </a:r>
            <a:r>
              <a:rPr lang="en-US" altLang="zh-CN" sz="4000" dirty="0">
                <a:solidFill>
                  <a:srgbClr val="FF0000"/>
                </a:solidFill>
              </a:rPr>
              <a:t>be</a:t>
            </a:r>
            <a:r>
              <a:rPr lang="zh-CN" altLang="en-US" sz="4000" dirty="0">
                <a:solidFill>
                  <a:srgbClr val="FF0000"/>
                </a:solidFill>
              </a:rPr>
              <a:t> </a:t>
            </a:r>
            <a:r>
              <a:rPr lang="en-US" altLang="zh-CN" sz="4000" dirty="0">
                <a:solidFill>
                  <a:srgbClr val="FF0000"/>
                </a:solidFill>
              </a:rPr>
              <a:t>a</a:t>
            </a:r>
            <a:r>
              <a:rPr lang="zh-CN" altLang="en-US" sz="4000" dirty="0">
                <a:solidFill>
                  <a:srgbClr val="FF0000"/>
                </a:solidFill>
              </a:rPr>
              <a:t> </a:t>
            </a:r>
            <a:r>
              <a:rPr lang="en-US" altLang="zh-CN" sz="4000" dirty="0">
                <a:solidFill>
                  <a:srgbClr val="FF0000"/>
                </a:solidFill>
              </a:rPr>
              <a:t>good</a:t>
            </a:r>
            <a:r>
              <a:rPr lang="zh-CN" altLang="en-US" sz="4000" dirty="0">
                <a:solidFill>
                  <a:srgbClr val="FF0000"/>
                </a:solidFill>
              </a:rPr>
              <a:t> </a:t>
            </a:r>
            <a:r>
              <a:rPr lang="en-US" altLang="zh-CN" sz="4000" dirty="0">
                <a:solidFill>
                  <a:srgbClr val="FF0000"/>
                </a:solidFill>
              </a:rPr>
              <a:t>researcher.</a:t>
            </a:r>
            <a:endParaRPr lang="en-US" sz="4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0056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4BDB87F-0338-5D4B-A296-DA6131F8E565}"/>
              </a:ext>
            </a:extLst>
          </p:cNvPr>
          <p:cNvSpPr txBox="1"/>
          <p:nvPr/>
        </p:nvSpPr>
        <p:spPr>
          <a:xfrm>
            <a:off x="4123481" y="2133599"/>
            <a:ext cx="3472297" cy="24565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5400" dirty="0"/>
              <a:t>Thank</a:t>
            </a:r>
            <a:r>
              <a:rPr lang="zh-CN" altLang="en-US" sz="5400" dirty="0"/>
              <a:t> </a:t>
            </a:r>
            <a:r>
              <a:rPr lang="en-US" altLang="zh-CN" sz="5400" dirty="0"/>
              <a:t>you</a:t>
            </a:r>
            <a:r>
              <a:rPr lang="zh-CN" altLang="en-US" sz="5400" dirty="0"/>
              <a:t> </a:t>
            </a:r>
            <a:r>
              <a:rPr lang="en-US" altLang="zh-CN" sz="5400" dirty="0"/>
              <a:t>!</a:t>
            </a:r>
          </a:p>
          <a:p>
            <a:pPr algn="ctr">
              <a:lnSpc>
                <a:spcPct val="150000"/>
              </a:lnSpc>
            </a:pPr>
            <a:r>
              <a:rPr lang="en-US" altLang="zh-CN" sz="5400" dirty="0"/>
              <a:t>Q&amp;A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26553654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AF729A-E069-2544-A167-B50E56298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How</a:t>
            </a:r>
            <a:r>
              <a:rPr lang="zh-CN" altLang="en-US" b="1" dirty="0"/>
              <a:t> </a:t>
            </a:r>
            <a:r>
              <a:rPr lang="en-US" altLang="zh-CN" b="1" dirty="0"/>
              <a:t>much</a:t>
            </a:r>
            <a:r>
              <a:rPr lang="zh-CN" altLang="en-US" b="1" dirty="0"/>
              <a:t> </a:t>
            </a:r>
            <a:r>
              <a:rPr lang="en-US" altLang="zh-CN" b="1" dirty="0"/>
              <a:t>time</a:t>
            </a:r>
            <a:r>
              <a:rPr lang="zh-CN" altLang="en-US" b="1" dirty="0"/>
              <a:t> </a:t>
            </a:r>
            <a:r>
              <a:rPr lang="en-US" altLang="zh-CN" b="1" dirty="0">
                <a:solidFill>
                  <a:srgbClr val="FF0000"/>
                </a:solidFill>
              </a:rPr>
              <a:t>did</a:t>
            </a:r>
            <a:r>
              <a:rPr lang="zh-CN" altLang="en-US" b="1" dirty="0"/>
              <a:t> </a:t>
            </a:r>
            <a:r>
              <a:rPr lang="en-US" altLang="zh-CN" b="1" dirty="0"/>
              <a:t>you</a:t>
            </a:r>
            <a:r>
              <a:rPr lang="zh-CN" altLang="en-US" b="1" dirty="0"/>
              <a:t> </a:t>
            </a:r>
            <a:r>
              <a:rPr lang="en-US" altLang="zh-CN" b="1" dirty="0"/>
              <a:t>spend</a:t>
            </a:r>
            <a:r>
              <a:rPr lang="zh-CN" altLang="en-US" b="1" dirty="0"/>
              <a:t> </a:t>
            </a:r>
            <a:r>
              <a:rPr lang="en-US" altLang="zh-CN" b="1" dirty="0"/>
              <a:t>on</a:t>
            </a:r>
            <a:r>
              <a:rPr lang="zh-CN" altLang="en-US" b="1" dirty="0"/>
              <a:t> </a:t>
            </a:r>
            <a:r>
              <a:rPr lang="en-US" altLang="zh-CN" b="1" dirty="0"/>
              <a:t>research?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0CABA3-44F9-FB47-A8C3-9080C5798A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62692"/>
            <a:ext cx="10515600" cy="4351338"/>
          </a:xfrm>
        </p:spPr>
        <p:txBody>
          <a:bodyPr>
            <a:normAutofit lnSpcReduction="10000"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arenR"/>
            </a:pPr>
            <a:r>
              <a:rPr lang="en-US" altLang="zh-CN" dirty="0"/>
              <a:t>&lt;4h</a:t>
            </a:r>
            <a:r>
              <a:rPr lang="zh-CN" altLang="en-US" dirty="0"/>
              <a:t> </a:t>
            </a:r>
            <a:r>
              <a:rPr lang="en-US" altLang="zh-CN" dirty="0"/>
              <a:t>/</a:t>
            </a:r>
            <a:r>
              <a:rPr lang="zh-CN" altLang="en-US" dirty="0"/>
              <a:t> </a:t>
            </a:r>
            <a:r>
              <a:rPr lang="en-US" altLang="zh-CN" dirty="0"/>
              <a:t>day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arenR"/>
            </a:pPr>
            <a:r>
              <a:rPr lang="en-US" altLang="zh-CN" dirty="0"/>
              <a:t>4~6h</a:t>
            </a:r>
            <a:r>
              <a:rPr lang="zh-CN" altLang="en-US" dirty="0"/>
              <a:t> </a:t>
            </a:r>
            <a:r>
              <a:rPr lang="en-US" altLang="zh-CN" dirty="0"/>
              <a:t>/</a:t>
            </a:r>
            <a:r>
              <a:rPr lang="zh-CN" altLang="en-US" dirty="0"/>
              <a:t> </a:t>
            </a:r>
            <a:r>
              <a:rPr lang="en-US" altLang="zh-CN" dirty="0"/>
              <a:t>day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arenR"/>
            </a:pPr>
            <a:r>
              <a:rPr lang="en-US" altLang="zh-CN" dirty="0"/>
              <a:t>6~8h</a:t>
            </a:r>
            <a:r>
              <a:rPr lang="zh-CN" altLang="en-US" dirty="0"/>
              <a:t> </a:t>
            </a:r>
            <a:r>
              <a:rPr lang="en-US" altLang="zh-CN" dirty="0"/>
              <a:t>/</a:t>
            </a:r>
            <a:r>
              <a:rPr lang="zh-CN" altLang="en-US" dirty="0"/>
              <a:t> </a:t>
            </a:r>
            <a:r>
              <a:rPr lang="en-US" altLang="zh-CN" dirty="0"/>
              <a:t>day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arenR"/>
            </a:pPr>
            <a:r>
              <a:rPr lang="en-US" altLang="zh-CN" dirty="0"/>
              <a:t>8~10h</a:t>
            </a:r>
            <a:r>
              <a:rPr lang="zh-CN" altLang="en-US" dirty="0"/>
              <a:t> </a:t>
            </a:r>
            <a:r>
              <a:rPr lang="en-US" altLang="zh-CN" dirty="0"/>
              <a:t>/</a:t>
            </a:r>
            <a:r>
              <a:rPr lang="zh-CN" altLang="en-US" dirty="0"/>
              <a:t> </a:t>
            </a:r>
            <a:r>
              <a:rPr lang="en-US" altLang="zh-CN" dirty="0"/>
              <a:t>day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arenR"/>
            </a:pPr>
            <a:r>
              <a:rPr lang="en-US" altLang="zh-CN" dirty="0"/>
              <a:t>10~12h</a:t>
            </a:r>
            <a:r>
              <a:rPr lang="zh-CN" altLang="en-US" dirty="0"/>
              <a:t> </a:t>
            </a:r>
            <a:r>
              <a:rPr lang="en-US" altLang="zh-CN" dirty="0"/>
              <a:t>/</a:t>
            </a:r>
            <a:r>
              <a:rPr lang="zh-CN" altLang="en-US" dirty="0"/>
              <a:t> </a:t>
            </a:r>
            <a:r>
              <a:rPr lang="en-US" altLang="zh-CN" dirty="0"/>
              <a:t>day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arenR"/>
            </a:pPr>
            <a:r>
              <a:rPr lang="en-US" altLang="zh-CN" dirty="0"/>
              <a:t>&gt;12h</a:t>
            </a:r>
            <a:r>
              <a:rPr lang="zh-CN" altLang="en-US" dirty="0"/>
              <a:t> </a:t>
            </a:r>
            <a:r>
              <a:rPr lang="en-US" altLang="zh-CN" dirty="0"/>
              <a:t>/</a:t>
            </a:r>
            <a:r>
              <a:rPr lang="zh-CN" altLang="en-US" dirty="0"/>
              <a:t> </a:t>
            </a:r>
            <a:r>
              <a:rPr lang="en-US" altLang="zh-CN" dirty="0"/>
              <a:t>day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5AE970-734A-5A42-ABFA-C817395FD4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9081" y="1518710"/>
            <a:ext cx="2362099" cy="51212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932E272-A443-494C-BC6B-9E539BBEC3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275"/>
          <a:stretch/>
        </p:blipFill>
        <p:spPr>
          <a:xfrm>
            <a:off x="9372397" y="2400302"/>
            <a:ext cx="2161991" cy="183805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88B28B7-2588-1A43-99E1-9BC32B2E9650}"/>
              </a:ext>
            </a:extLst>
          </p:cNvPr>
          <p:cNvSpPr txBox="1"/>
          <p:nvPr/>
        </p:nvSpPr>
        <p:spPr>
          <a:xfrm>
            <a:off x="9491618" y="4449032"/>
            <a:ext cx="2700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Terrence </a:t>
            </a:r>
            <a:r>
              <a:rPr lang="en-US" b="1" dirty="0" err="1"/>
              <a:t>Sejnowski</a:t>
            </a:r>
            <a:endParaRPr lang="en-US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99AF53F-DDF6-FA45-BA06-19015247B3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4162" y="1518710"/>
            <a:ext cx="3083702" cy="4806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952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AF729A-E069-2544-A167-B50E562985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565275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How</a:t>
            </a:r>
            <a:r>
              <a:rPr lang="zh-CN" altLang="en-US" b="1" dirty="0"/>
              <a:t> </a:t>
            </a:r>
            <a:r>
              <a:rPr lang="en-US" altLang="zh-CN" b="1" dirty="0"/>
              <a:t>much</a:t>
            </a:r>
            <a:r>
              <a:rPr lang="zh-CN" altLang="en-US" b="1" dirty="0"/>
              <a:t> </a:t>
            </a:r>
            <a:r>
              <a:rPr lang="en-US" altLang="zh-CN" b="1" dirty="0"/>
              <a:t>time</a:t>
            </a:r>
            <a:r>
              <a:rPr lang="zh-CN" altLang="en-US" b="1" dirty="0"/>
              <a:t> </a:t>
            </a:r>
            <a:r>
              <a:rPr lang="en-US" altLang="zh-CN" b="1" dirty="0">
                <a:solidFill>
                  <a:srgbClr val="FF0000"/>
                </a:solidFill>
              </a:rPr>
              <a:t>do</a:t>
            </a:r>
            <a:r>
              <a:rPr lang="zh-CN" altLang="en-US" b="1" dirty="0">
                <a:solidFill>
                  <a:srgbClr val="FF0000"/>
                </a:solidFill>
              </a:rPr>
              <a:t> </a:t>
            </a:r>
            <a:r>
              <a:rPr lang="en-US" altLang="zh-CN" b="1" dirty="0">
                <a:solidFill>
                  <a:srgbClr val="FF0000"/>
                </a:solidFill>
              </a:rPr>
              <a:t>you</a:t>
            </a:r>
            <a:r>
              <a:rPr lang="zh-CN" altLang="en-US" b="1" dirty="0">
                <a:solidFill>
                  <a:srgbClr val="FF0000"/>
                </a:solidFill>
              </a:rPr>
              <a:t> </a:t>
            </a:r>
            <a:r>
              <a:rPr lang="en-US" altLang="zh-CN" b="1" dirty="0">
                <a:solidFill>
                  <a:srgbClr val="FF0000"/>
                </a:solidFill>
              </a:rPr>
              <a:t>think</a:t>
            </a:r>
            <a:r>
              <a:rPr lang="zh-CN" altLang="en-US" b="1" dirty="0">
                <a:solidFill>
                  <a:srgbClr val="FF0000"/>
                </a:solidFill>
              </a:rPr>
              <a:t> </a:t>
            </a:r>
            <a:r>
              <a:rPr lang="en-US" altLang="zh-CN" b="1" dirty="0"/>
              <a:t>you</a:t>
            </a:r>
            <a:r>
              <a:rPr lang="zh-CN" altLang="en-US" b="1" dirty="0"/>
              <a:t> </a:t>
            </a:r>
            <a:r>
              <a:rPr lang="en-US" altLang="zh-CN" b="1" dirty="0"/>
              <a:t>will</a:t>
            </a:r>
            <a:r>
              <a:rPr lang="zh-CN" altLang="en-US" b="1" dirty="0"/>
              <a:t> </a:t>
            </a:r>
            <a:r>
              <a:rPr lang="en-US" altLang="zh-CN" b="1" dirty="0"/>
              <a:t>spend</a:t>
            </a:r>
            <a:r>
              <a:rPr lang="zh-CN" altLang="en-US" b="1" dirty="0"/>
              <a:t> </a:t>
            </a:r>
            <a:r>
              <a:rPr lang="en-US" altLang="zh-CN" b="1" dirty="0"/>
              <a:t>on</a:t>
            </a:r>
            <a:r>
              <a:rPr lang="zh-CN" altLang="en-US" b="1" dirty="0"/>
              <a:t> </a:t>
            </a:r>
            <a:r>
              <a:rPr lang="en-US" altLang="zh-CN" b="1" dirty="0"/>
              <a:t>research?</a:t>
            </a:r>
            <a:endParaRPr lang="en-US" b="1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1E8941C-757A-CF4E-8998-5654F98B15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62692"/>
            <a:ext cx="10515600" cy="4351338"/>
          </a:xfrm>
        </p:spPr>
        <p:txBody>
          <a:bodyPr>
            <a:normAutofit lnSpcReduction="10000"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arenR"/>
            </a:pPr>
            <a:r>
              <a:rPr lang="en-US" altLang="zh-CN" dirty="0"/>
              <a:t>&lt;4h</a:t>
            </a:r>
            <a:r>
              <a:rPr lang="zh-CN" altLang="en-US" dirty="0"/>
              <a:t> </a:t>
            </a:r>
            <a:r>
              <a:rPr lang="en-US" altLang="zh-CN" dirty="0"/>
              <a:t>/</a:t>
            </a:r>
            <a:r>
              <a:rPr lang="zh-CN" altLang="en-US" dirty="0"/>
              <a:t> </a:t>
            </a:r>
            <a:r>
              <a:rPr lang="en-US" altLang="zh-CN" dirty="0"/>
              <a:t>day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arenR"/>
            </a:pPr>
            <a:r>
              <a:rPr lang="en-US" altLang="zh-CN" dirty="0"/>
              <a:t>4~6h</a:t>
            </a:r>
            <a:r>
              <a:rPr lang="zh-CN" altLang="en-US" dirty="0"/>
              <a:t> </a:t>
            </a:r>
            <a:r>
              <a:rPr lang="en-US" altLang="zh-CN" dirty="0"/>
              <a:t>/</a:t>
            </a:r>
            <a:r>
              <a:rPr lang="zh-CN" altLang="en-US" dirty="0"/>
              <a:t> </a:t>
            </a:r>
            <a:r>
              <a:rPr lang="en-US" altLang="zh-CN" dirty="0"/>
              <a:t>day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arenR"/>
            </a:pPr>
            <a:r>
              <a:rPr lang="en-US" altLang="zh-CN" dirty="0"/>
              <a:t>6~8h</a:t>
            </a:r>
            <a:r>
              <a:rPr lang="zh-CN" altLang="en-US" dirty="0"/>
              <a:t> </a:t>
            </a:r>
            <a:r>
              <a:rPr lang="en-US" altLang="zh-CN" dirty="0"/>
              <a:t>/</a:t>
            </a:r>
            <a:r>
              <a:rPr lang="zh-CN" altLang="en-US" dirty="0"/>
              <a:t> </a:t>
            </a:r>
            <a:r>
              <a:rPr lang="en-US" altLang="zh-CN" dirty="0"/>
              <a:t>day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arenR"/>
            </a:pPr>
            <a:r>
              <a:rPr lang="en-US" altLang="zh-CN" dirty="0"/>
              <a:t>8~10h</a:t>
            </a:r>
            <a:r>
              <a:rPr lang="zh-CN" altLang="en-US" dirty="0"/>
              <a:t> </a:t>
            </a:r>
            <a:r>
              <a:rPr lang="en-US" altLang="zh-CN" dirty="0"/>
              <a:t>/</a:t>
            </a:r>
            <a:r>
              <a:rPr lang="zh-CN" altLang="en-US" dirty="0"/>
              <a:t> </a:t>
            </a:r>
            <a:r>
              <a:rPr lang="en-US" altLang="zh-CN" dirty="0"/>
              <a:t>day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arenR"/>
            </a:pPr>
            <a:r>
              <a:rPr lang="en-US" altLang="zh-CN" dirty="0"/>
              <a:t>10~12h</a:t>
            </a:r>
            <a:r>
              <a:rPr lang="zh-CN" altLang="en-US" dirty="0"/>
              <a:t> </a:t>
            </a:r>
            <a:r>
              <a:rPr lang="en-US" altLang="zh-CN" dirty="0"/>
              <a:t>/</a:t>
            </a:r>
            <a:r>
              <a:rPr lang="zh-CN" altLang="en-US" dirty="0"/>
              <a:t> </a:t>
            </a:r>
            <a:r>
              <a:rPr lang="en-US" altLang="zh-CN" dirty="0"/>
              <a:t>day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arenR"/>
            </a:pPr>
            <a:r>
              <a:rPr lang="en-US" altLang="zh-CN" dirty="0"/>
              <a:t>&gt;12h</a:t>
            </a:r>
            <a:r>
              <a:rPr lang="zh-CN" altLang="en-US" dirty="0"/>
              <a:t> </a:t>
            </a:r>
            <a:r>
              <a:rPr lang="en-US" altLang="zh-CN" dirty="0"/>
              <a:t>/</a:t>
            </a:r>
            <a:r>
              <a:rPr lang="zh-CN" altLang="en-US" dirty="0"/>
              <a:t> </a:t>
            </a:r>
            <a:r>
              <a:rPr lang="en-US" altLang="zh-CN" dirty="0"/>
              <a:t>day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B8EBDE66-E9F6-9B41-B047-C298215DBC6A}"/>
              </a:ext>
            </a:extLst>
          </p:cNvPr>
          <p:cNvCxnSpPr>
            <a:cxnSpLocks/>
          </p:cNvCxnSpPr>
          <p:nvPr/>
        </p:nvCxnSpPr>
        <p:spPr>
          <a:xfrm>
            <a:off x="5145024" y="2044404"/>
            <a:ext cx="0" cy="4351338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reeform 4">
            <a:extLst>
              <a:ext uri="{FF2B5EF4-FFF2-40B4-BE49-F238E27FC236}">
                <a16:creationId xmlns:a16="http://schemas.microsoft.com/office/drawing/2014/main" id="{813440B0-70D3-6649-B347-843585D52F6C}"/>
              </a:ext>
            </a:extLst>
          </p:cNvPr>
          <p:cNvSpPr/>
          <p:nvPr/>
        </p:nvSpPr>
        <p:spPr>
          <a:xfrm>
            <a:off x="5175504" y="2157984"/>
            <a:ext cx="1060704" cy="4151376"/>
          </a:xfrm>
          <a:custGeom>
            <a:avLst/>
            <a:gdLst>
              <a:gd name="connsiteX0" fmla="*/ 0 w 1371600"/>
              <a:gd name="connsiteY0" fmla="*/ 0 h 4151376"/>
              <a:gd name="connsiteX1" fmla="*/ 54864 w 1371600"/>
              <a:gd name="connsiteY1" fmla="*/ 457200 h 4151376"/>
              <a:gd name="connsiteX2" fmla="*/ 73152 w 1371600"/>
              <a:gd name="connsiteY2" fmla="*/ 566928 h 4151376"/>
              <a:gd name="connsiteX3" fmla="*/ 91440 w 1371600"/>
              <a:gd name="connsiteY3" fmla="*/ 621792 h 4151376"/>
              <a:gd name="connsiteX4" fmla="*/ 128016 w 1371600"/>
              <a:gd name="connsiteY4" fmla="*/ 768096 h 4151376"/>
              <a:gd name="connsiteX5" fmla="*/ 164592 w 1371600"/>
              <a:gd name="connsiteY5" fmla="*/ 822960 h 4151376"/>
              <a:gd name="connsiteX6" fmla="*/ 237744 w 1371600"/>
              <a:gd name="connsiteY6" fmla="*/ 987552 h 4151376"/>
              <a:gd name="connsiteX7" fmla="*/ 292608 w 1371600"/>
              <a:gd name="connsiteY7" fmla="*/ 1170432 h 4151376"/>
              <a:gd name="connsiteX8" fmla="*/ 329184 w 1371600"/>
              <a:gd name="connsiteY8" fmla="*/ 1225296 h 4151376"/>
              <a:gd name="connsiteX9" fmla="*/ 402336 w 1371600"/>
              <a:gd name="connsiteY9" fmla="*/ 1353312 h 4151376"/>
              <a:gd name="connsiteX10" fmla="*/ 420624 w 1371600"/>
              <a:gd name="connsiteY10" fmla="*/ 1408176 h 4151376"/>
              <a:gd name="connsiteX11" fmla="*/ 530352 w 1371600"/>
              <a:gd name="connsiteY11" fmla="*/ 1517904 h 4151376"/>
              <a:gd name="connsiteX12" fmla="*/ 603504 w 1371600"/>
              <a:gd name="connsiteY12" fmla="*/ 1627632 h 4151376"/>
              <a:gd name="connsiteX13" fmla="*/ 676656 w 1371600"/>
              <a:gd name="connsiteY13" fmla="*/ 1682496 h 4151376"/>
              <a:gd name="connsiteX14" fmla="*/ 731520 w 1371600"/>
              <a:gd name="connsiteY14" fmla="*/ 1719072 h 4151376"/>
              <a:gd name="connsiteX15" fmla="*/ 841248 w 1371600"/>
              <a:gd name="connsiteY15" fmla="*/ 1828800 h 4151376"/>
              <a:gd name="connsiteX16" fmla="*/ 950976 w 1371600"/>
              <a:gd name="connsiteY16" fmla="*/ 1901952 h 4151376"/>
              <a:gd name="connsiteX17" fmla="*/ 1005840 w 1371600"/>
              <a:gd name="connsiteY17" fmla="*/ 1956816 h 4151376"/>
              <a:gd name="connsiteX18" fmla="*/ 1115568 w 1371600"/>
              <a:gd name="connsiteY18" fmla="*/ 2029968 h 4151376"/>
              <a:gd name="connsiteX19" fmla="*/ 1207008 w 1371600"/>
              <a:gd name="connsiteY19" fmla="*/ 2139696 h 4151376"/>
              <a:gd name="connsiteX20" fmla="*/ 1261872 w 1371600"/>
              <a:gd name="connsiteY20" fmla="*/ 2194560 h 4151376"/>
              <a:gd name="connsiteX21" fmla="*/ 1298448 w 1371600"/>
              <a:gd name="connsiteY21" fmla="*/ 2267712 h 4151376"/>
              <a:gd name="connsiteX22" fmla="*/ 1371600 w 1371600"/>
              <a:gd name="connsiteY22" fmla="*/ 2377440 h 4151376"/>
              <a:gd name="connsiteX23" fmla="*/ 1335024 w 1371600"/>
              <a:gd name="connsiteY23" fmla="*/ 2615184 h 4151376"/>
              <a:gd name="connsiteX24" fmla="*/ 1261872 w 1371600"/>
              <a:gd name="connsiteY24" fmla="*/ 2724912 h 4151376"/>
              <a:gd name="connsiteX25" fmla="*/ 1225296 w 1371600"/>
              <a:gd name="connsiteY25" fmla="*/ 2779776 h 4151376"/>
              <a:gd name="connsiteX26" fmla="*/ 1115568 w 1371600"/>
              <a:gd name="connsiteY26" fmla="*/ 2852928 h 4151376"/>
              <a:gd name="connsiteX27" fmla="*/ 1060704 w 1371600"/>
              <a:gd name="connsiteY27" fmla="*/ 2889504 h 4151376"/>
              <a:gd name="connsiteX28" fmla="*/ 1005840 w 1371600"/>
              <a:gd name="connsiteY28" fmla="*/ 2944368 h 4151376"/>
              <a:gd name="connsiteX29" fmla="*/ 950976 w 1371600"/>
              <a:gd name="connsiteY29" fmla="*/ 2980944 h 4151376"/>
              <a:gd name="connsiteX30" fmla="*/ 841248 w 1371600"/>
              <a:gd name="connsiteY30" fmla="*/ 3090672 h 4151376"/>
              <a:gd name="connsiteX31" fmla="*/ 786384 w 1371600"/>
              <a:gd name="connsiteY31" fmla="*/ 3145536 h 4151376"/>
              <a:gd name="connsiteX32" fmla="*/ 713232 w 1371600"/>
              <a:gd name="connsiteY32" fmla="*/ 3255264 h 4151376"/>
              <a:gd name="connsiteX33" fmla="*/ 603504 w 1371600"/>
              <a:gd name="connsiteY33" fmla="*/ 3364992 h 4151376"/>
              <a:gd name="connsiteX34" fmla="*/ 566928 w 1371600"/>
              <a:gd name="connsiteY34" fmla="*/ 3419856 h 4151376"/>
              <a:gd name="connsiteX35" fmla="*/ 512064 w 1371600"/>
              <a:gd name="connsiteY35" fmla="*/ 3474720 h 4151376"/>
              <a:gd name="connsiteX36" fmla="*/ 438912 w 1371600"/>
              <a:gd name="connsiteY36" fmla="*/ 3584448 h 4151376"/>
              <a:gd name="connsiteX37" fmla="*/ 402336 w 1371600"/>
              <a:gd name="connsiteY37" fmla="*/ 3639312 h 4151376"/>
              <a:gd name="connsiteX38" fmla="*/ 310896 w 1371600"/>
              <a:gd name="connsiteY38" fmla="*/ 3767328 h 4151376"/>
              <a:gd name="connsiteX39" fmla="*/ 237744 w 1371600"/>
              <a:gd name="connsiteY39" fmla="*/ 3877056 h 4151376"/>
              <a:gd name="connsiteX40" fmla="*/ 182880 w 1371600"/>
              <a:gd name="connsiteY40" fmla="*/ 4041648 h 4151376"/>
              <a:gd name="connsiteX41" fmla="*/ 164592 w 1371600"/>
              <a:gd name="connsiteY41" fmla="*/ 4096512 h 4151376"/>
              <a:gd name="connsiteX42" fmla="*/ 164592 w 1371600"/>
              <a:gd name="connsiteY42" fmla="*/ 4151376 h 4151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1371600" h="4151376">
                <a:moveTo>
                  <a:pt x="0" y="0"/>
                </a:moveTo>
                <a:cubicBezTo>
                  <a:pt x="12886" y="115970"/>
                  <a:pt x="40390" y="370354"/>
                  <a:pt x="54864" y="457200"/>
                </a:cubicBezTo>
                <a:cubicBezTo>
                  <a:pt x="60960" y="493776"/>
                  <a:pt x="65108" y="530730"/>
                  <a:pt x="73152" y="566928"/>
                </a:cubicBezTo>
                <a:cubicBezTo>
                  <a:pt x="77334" y="585746"/>
                  <a:pt x="86368" y="603194"/>
                  <a:pt x="91440" y="621792"/>
                </a:cubicBezTo>
                <a:cubicBezTo>
                  <a:pt x="104667" y="670290"/>
                  <a:pt x="100132" y="726270"/>
                  <a:pt x="128016" y="768096"/>
                </a:cubicBezTo>
                <a:cubicBezTo>
                  <a:pt x="140208" y="786384"/>
                  <a:pt x="155665" y="802875"/>
                  <a:pt x="164592" y="822960"/>
                </a:cubicBezTo>
                <a:cubicBezTo>
                  <a:pt x="251645" y="1018829"/>
                  <a:pt x="154968" y="863388"/>
                  <a:pt x="237744" y="987552"/>
                </a:cubicBezTo>
                <a:cubicBezTo>
                  <a:pt x="247967" y="1028444"/>
                  <a:pt x="274798" y="1143717"/>
                  <a:pt x="292608" y="1170432"/>
                </a:cubicBezTo>
                <a:lnTo>
                  <a:pt x="329184" y="1225296"/>
                </a:lnTo>
                <a:cubicBezTo>
                  <a:pt x="367863" y="1380011"/>
                  <a:pt x="315172" y="1222566"/>
                  <a:pt x="402336" y="1353312"/>
                </a:cubicBezTo>
                <a:cubicBezTo>
                  <a:pt x="413029" y="1369352"/>
                  <a:pt x="411060" y="1391439"/>
                  <a:pt x="420624" y="1408176"/>
                </a:cubicBezTo>
                <a:cubicBezTo>
                  <a:pt x="462502" y="1481462"/>
                  <a:pt x="469001" y="1477003"/>
                  <a:pt x="530352" y="1517904"/>
                </a:cubicBezTo>
                <a:cubicBezTo>
                  <a:pt x="554736" y="1554480"/>
                  <a:pt x="568337" y="1601257"/>
                  <a:pt x="603504" y="1627632"/>
                </a:cubicBezTo>
                <a:cubicBezTo>
                  <a:pt x="627888" y="1645920"/>
                  <a:pt x="651853" y="1664780"/>
                  <a:pt x="676656" y="1682496"/>
                </a:cubicBezTo>
                <a:cubicBezTo>
                  <a:pt x="694541" y="1695271"/>
                  <a:pt x="715092" y="1704470"/>
                  <a:pt x="731520" y="1719072"/>
                </a:cubicBezTo>
                <a:cubicBezTo>
                  <a:pt x="770181" y="1753437"/>
                  <a:pt x="798209" y="1800107"/>
                  <a:pt x="841248" y="1828800"/>
                </a:cubicBezTo>
                <a:cubicBezTo>
                  <a:pt x="877824" y="1853184"/>
                  <a:pt x="919892" y="1870868"/>
                  <a:pt x="950976" y="1901952"/>
                </a:cubicBezTo>
                <a:cubicBezTo>
                  <a:pt x="969264" y="1920240"/>
                  <a:pt x="985425" y="1940938"/>
                  <a:pt x="1005840" y="1956816"/>
                </a:cubicBezTo>
                <a:cubicBezTo>
                  <a:pt x="1040539" y="1983804"/>
                  <a:pt x="1084484" y="1998884"/>
                  <a:pt x="1115568" y="2029968"/>
                </a:cubicBezTo>
                <a:cubicBezTo>
                  <a:pt x="1275854" y="2190254"/>
                  <a:pt x="1079702" y="1986929"/>
                  <a:pt x="1207008" y="2139696"/>
                </a:cubicBezTo>
                <a:cubicBezTo>
                  <a:pt x="1223565" y="2159565"/>
                  <a:pt x="1246839" y="2173514"/>
                  <a:pt x="1261872" y="2194560"/>
                </a:cubicBezTo>
                <a:cubicBezTo>
                  <a:pt x="1277718" y="2216744"/>
                  <a:pt x="1284422" y="2244335"/>
                  <a:pt x="1298448" y="2267712"/>
                </a:cubicBezTo>
                <a:cubicBezTo>
                  <a:pt x="1321065" y="2305406"/>
                  <a:pt x="1371600" y="2377440"/>
                  <a:pt x="1371600" y="2377440"/>
                </a:cubicBezTo>
                <a:cubicBezTo>
                  <a:pt x="1368909" y="2404346"/>
                  <a:pt x="1367174" y="2557314"/>
                  <a:pt x="1335024" y="2615184"/>
                </a:cubicBezTo>
                <a:cubicBezTo>
                  <a:pt x="1313676" y="2653611"/>
                  <a:pt x="1286256" y="2688336"/>
                  <a:pt x="1261872" y="2724912"/>
                </a:cubicBezTo>
                <a:cubicBezTo>
                  <a:pt x="1249680" y="2743200"/>
                  <a:pt x="1243584" y="2767584"/>
                  <a:pt x="1225296" y="2779776"/>
                </a:cubicBezTo>
                <a:lnTo>
                  <a:pt x="1115568" y="2852928"/>
                </a:lnTo>
                <a:cubicBezTo>
                  <a:pt x="1097280" y="2865120"/>
                  <a:pt x="1076246" y="2873962"/>
                  <a:pt x="1060704" y="2889504"/>
                </a:cubicBezTo>
                <a:cubicBezTo>
                  <a:pt x="1042416" y="2907792"/>
                  <a:pt x="1025709" y="2927811"/>
                  <a:pt x="1005840" y="2944368"/>
                </a:cubicBezTo>
                <a:cubicBezTo>
                  <a:pt x="988955" y="2958439"/>
                  <a:pt x="967404" y="2966342"/>
                  <a:pt x="950976" y="2980944"/>
                </a:cubicBezTo>
                <a:cubicBezTo>
                  <a:pt x="912315" y="3015309"/>
                  <a:pt x="877824" y="3054096"/>
                  <a:pt x="841248" y="3090672"/>
                </a:cubicBezTo>
                <a:cubicBezTo>
                  <a:pt x="822960" y="3108960"/>
                  <a:pt x="800730" y="3124017"/>
                  <a:pt x="786384" y="3145536"/>
                </a:cubicBezTo>
                <a:cubicBezTo>
                  <a:pt x="762000" y="3182112"/>
                  <a:pt x="744316" y="3224180"/>
                  <a:pt x="713232" y="3255264"/>
                </a:cubicBezTo>
                <a:cubicBezTo>
                  <a:pt x="676656" y="3291840"/>
                  <a:pt x="632197" y="3321953"/>
                  <a:pt x="603504" y="3364992"/>
                </a:cubicBezTo>
                <a:cubicBezTo>
                  <a:pt x="591312" y="3383280"/>
                  <a:pt x="580999" y="3402971"/>
                  <a:pt x="566928" y="3419856"/>
                </a:cubicBezTo>
                <a:cubicBezTo>
                  <a:pt x="550371" y="3439725"/>
                  <a:pt x="527942" y="3454305"/>
                  <a:pt x="512064" y="3474720"/>
                </a:cubicBezTo>
                <a:cubicBezTo>
                  <a:pt x="485076" y="3509419"/>
                  <a:pt x="463296" y="3547872"/>
                  <a:pt x="438912" y="3584448"/>
                </a:cubicBezTo>
                <a:cubicBezTo>
                  <a:pt x="426720" y="3602736"/>
                  <a:pt x="417878" y="3623770"/>
                  <a:pt x="402336" y="3639312"/>
                </a:cubicBezTo>
                <a:cubicBezTo>
                  <a:pt x="305359" y="3736289"/>
                  <a:pt x="383110" y="3646972"/>
                  <a:pt x="310896" y="3767328"/>
                </a:cubicBezTo>
                <a:cubicBezTo>
                  <a:pt x="288279" y="3805022"/>
                  <a:pt x="251645" y="3835353"/>
                  <a:pt x="237744" y="3877056"/>
                </a:cubicBezTo>
                <a:lnTo>
                  <a:pt x="182880" y="4041648"/>
                </a:lnTo>
                <a:cubicBezTo>
                  <a:pt x="176784" y="4059936"/>
                  <a:pt x="164592" y="4077235"/>
                  <a:pt x="164592" y="4096512"/>
                </a:cubicBezTo>
                <a:lnTo>
                  <a:pt x="164592" y="4151376"/>
                </a:lnTo>
              </a:path>
            </a:pathLst>
          </a:custGeom>
          <a:noFill/>
          <a:ln w="28575"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A869000E-68DA-0C44-993A-18C306C57878}"/>
              </a:ext>
            </a:extLst>
          </p:cNvPr>
          <p:cNvSpPr/>
          <p:nvPr/>
        </p:nvSpPr>
        <p:spPr>
          <a:xfrm>
            <a:off x="5175504" y="4224528"/>
            <a:ext cx="2212848" cy="2267712"/>
          </a:xfrm>
          <a:custGeom>
            <a:avLst/>
            <a:gdLst>
              <a:gd name="connsiteX0" fmla="*/ 36576 w 1664208"/>
              <a:gd name="connsiteY0" fmla="*/ 0 h 2267712"/>
              <a:gd name="connsiteX1" fmla="*/ 18288 w 1664208"/>
              <a:gd name="connsiteY1" fmla="*/ 164592 h 2267712"/>
              <a:gd name="connsiteX2" fmla="*/ 36576 w 1664208"/>
              <a:gd name="connsiteY2" fmla="*/ 621792 h 2267712"/>
              <a:gd name="connsiteX3" fmla="*/ 91440 w 1664208"/>
              <a:gd name="connsiteY3" fmla="*/ 914400 h 2267712"/>
              <a:gd name="connsiteX4" fmla="*/ 109728 w 1664208"/>
              <a:gd name="connsiteY4" fmla="*/ 969264 h 2267712"/>
              <a:gd name="connsiteX5" fmla="*/ 182880 w 1664208"/>
              <a:gd name="connsiteY5" fmla="*/ 1078992 h 2267712"/>
              <a:gd name="connsiteX6" fmla="*/ 219456 w 1664208"/>
              <a:gd name="connsiteY6" fmla="*/ 1133856 h 2267712"/>
              <a:gd name="connsiteX7" fmla="*/ 329184 w 1664208"/>
              <a:gd name="connsiteY7" fmla="*/ 1225296 h 2267712"/>
              <a:gd name="connsiteX8" fmla="*/ 384048 w 1664208"/>
              <a:gd name="connsiteY8" fmla="*/ 1243584 h 2267712"/>
              <a:gd name="connsiteX9" fmla="*/ 457200 w 1664208"/>
              <a:gd name="connsiteY9" fmla="*/ 1280160 h 2267712"/>
              <a:gd name="connsiteX10" fmla="*/ 530352 w 1664208"/>
              <a:gd name="connsiteY10" fmla="*/ 1298448 h 2267712"/>
              <a:gd name="connsiteX11" fmla="*/ 585216 w 1664208"/>
              <a:gd name="connsiteY11" fmla="*/ 1316736 h 2267712"/>
              <a:gd name="connsiteX12" fmla="*/ 658368 w 1664208"/>
              <a:gd name="connsiteY12" fmla="*/ 1335024 h 2267712"/>
              <a:gd name="connsiteX13" fmla="*/ 822960 w 1664208"/>
              <a:gd name="connsiteY13" fmla="*/ 1389888 h 2267712"/>
              <a:gd name="connsiteX14" fmla="*/ 877824 w 1664208"/>
              <a:gd name="connsiteY14" fmla="*/ 1408176 h 2267712"/>
              <a:gd name="connsiteX15" fmla="*/ 1042416 w 1664208"/>
              <a:gd name="connsiteY15" fmla="*/ 1444752 h 2267712"/>
              <a:gd name="connsiteX16" fmla="*/ 1152144 w 1664208"/>
              <a:gd name="connsiteY16" fmla="*/ 1481328 h 2267712"/>
              <a:gd name="connsiteX17" fmla="*/ 1408176 w 1664208"/>
              <a:gd name="connsiteY17" fmla="*/ 1517904 h 2267712"/>
              <a:gd name="connsiteX18" fmla="*/ 1536192 w 1664208"/>
              <a:gd name="connsiteY18" fmla="*/ 1536192 h 2267712"/>
              <a:gd name="connsiteX19" fmla="*/ 1645920 w 1664208"/>
              <a:gd name="connsiteY19" fmla="*/ 1591056 h 2267712"/>
              <a:gd name="connsiteX20" fmla="*/ 1664208 w 1664208"/>
              <a:gd name="connsiteY20" fmla="*/ 1645920 h 2267712"/>
              <a:gd name="connsiteX21" fmla="*/ 1591056 w 1664208"/>
              <a:gd name="connsiteY21" fmla="*/ 1755648 h 2267712"/>
              <a:gd name="connsiteX22" fmla="*/ 1481328 w 1664208"/>
              <a:gd name="connsiteY22" fmla="*/ 1828800 h 2267712"/>
              <a:gd name="connsiteX23" fmla="*/ 1426464 w 1664208"/>
              <a:gd name="connsiteY23" fmla="*/ 1847088 h 2267712"/>
              <a:gd name="connsiteX24" fmla="*/ 1316736 w 1664208"/>
              <a:gd name="connsiteY24" fmla="*/ 1920240 h 2267712"/>
              <a:gd name="connsiteX25" fmla="*/ 1207008 w 1664208"/>
              <a:gd name="connsiteY25" fmla="*/ 1956816 h 2267712"/>
              <a:gd name="connsiteX26" fmla="*/ 1005840 w 1664208"/>
              <a:gd name="connsiteY26" fmla="*/ 2011680 h 2267712"/>
              <a:gd name="connsiteX27" fmla="*/ 896112 w 1664208"/>
              <a:gd name="connsiteY27" fmla="*/ 2029968 h 2267712"/>
              <a:gd name="connsiteX28" fmla="*/ 822960 w 1664208"/>
              <a:gd name="connsiteY28" fmla="*/ 2048256 h 2267712"/>
              <a:gd name="connsiteX29" fmla="*/ 694944 w 1664208"/>
              <a:gd name="connsiteY29" fmla="*/ 2066544 h 2267712"/>
              <a:gd name="connsiteX30" fmla="*/ 621792 w 1664208"/>
              <a:gd name="connsiteY30" fmla="*/ 2084832 h 2267712"/>
              <a:gd name="connsiteX31" fmla="*/ 530352 w 1664208"/>
              <a:gd name="connsiteY31" fmla="*/ 2103120 h 2267712"/>
              <a:gd name="connsiteX32" fmla="*/ 402336 w 1664208"/>
              <a:gd name="connsiteY32" fmla="*/ 2139696 h 2267712"/>
              <a:gd name="connsiteX33" fmla="*/ 274320 w 1664208"/>
              <a:gd name="connsiteY33" fmla="*/ 2157984 h 2267712"/>
              <a:gd name="connsiteX34" fmla="*/ 164592 w 1664208"/>
              <a:gd name="connsiteY34" fmla="*/ 2194560 h 2267712"/>
              <a:gd name="connsiteX35" fmla="*/ 109728 w 1664208"/>
              <a:gd name="connsiteY35" fmla="*/ 2212848 h 2267712"/>
              <a:gd name="connsiteX36" fmla="*/ 54864 w 1664208"/>
              <a:gd name="connsiteY36" fmla="*/ 2249424 h 2267712"/>
              <a:gd name="connsiteX37" fmla="*/ 0 w 1664208"/>
              <a:gd name="connsiteY37" fmla="*/ 2267712 h 2267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664208" h="2267712">
                <a:moveTo>
                  <a:pt x="36576" y="0"/>
                </a:moveTo>
                <a:cubicBezTo>
                  <a:pt x="30480" y="54864"/>
                  <a:pt x="18288" y="109390"/>
                  <a:pt x="18288" y="164592"/>
                </a:cubicBezTo>
                <a:cubicBezTo>
                  <a:pt x="18288" y="317114"/>
                  <a:pt x="27875" y="469519"/>
                  <a:pt x="36576" y="621792"/>
                </a:cubicBezTo>
                <a:cubicBezTo>
                  <a:pt x="47257" y="808704"/>
                  <a:pt x="42692" y="768157"/>
                  <a:pt x="91440" y="914400"/>
                </a:cubicBezTo>
                <a:cubicBezTo>
                  <a:pt x="97536" y="932688"/>
                  <a:pt x="99035" y="953224"/>
                  <a:pt x="109728" y="969264"/>
                </a:cubicBezTo>
                <a:lnTo>
                  <a:pt x="182880" y="1078992"/>
                </a:lnTo>
                <a:cubicBezTo>
                  <a:pt x="195072" y="1097280"/>
                  <a:pt x="203914" y="1118314"/>
                  <a:pt x="219456" y="1133856"/>
                </a:cubicBezTo>
                <a:cubicBezTo>
                  <a:pt x="259902" y="1174302"/>
                  <a:pt x="278262" y="1199835"/>
                  <a:pt x="329184" y="1225296"/>
                </a:cubicBezTo>
                <a:cubicBezTo>
                  <a:pt x="346426" y="1233917"/>
                  <a:pt x="366329" y="1235990"/>
                  <a:pt x="384048" y="1243584"/>
                </a:cubicBezTo>
                <a:cubicBezTo>
                  <a:pt x="409106" y="1254323"/>
                  <a:pt x="431674" y="1270588"/>
                  <a:pt x="457200" y="1280160"/>
                </a:cubicBezTo>
                <a:cubicBezTo>
                  <a:pt x="480734" y="1288985"/>
                  <a:pt x="506185" y="1291543"/>
                  <a:pt x="530352" y="1298448"/>
                </a:cubicBezTo>
                <a:cubicBezTo>
                  <a:pt x="548888" y="1303744"/>
                  <a:pt x="566680" y="1311440"/>
                  <a:pt x="585216" y="1316736"/>
                </a:cubicBezTo>
                <a:cubicBezTo>
                  <a:pt x="609383" y="1323641"/>
                  <a:pt x="634294" y="1327802"/>
                  <a:pt x="658368" y="1335024"/>
                </a:cubicBezTo>
                <a:lnTo>
                  <a:pt x="822960" y="1389888"/>
                </a:lnTo>
                <a:cubicBezTo>
                  <a:pt x="841248" y="1395984"/>
                  <a:pt x="858921" y="1404395"/>
                  <a:pt x="877824" y="1408176"/>
                </a:cubicBezTo>
                <a:cubicBezTo>
                  <a:pt x="930030" y="1418617"/>
                  <a:pt x="990762" y="1429256"/>
                  <a:pt x="1042416" y="1444752"/>
                </a:cubicBezTo>
                <a:cubicBezTo>
                  <a:pt x="1079345" y="1455831"/>
                  <a:pt x="1113977" y="1475876"/>
                  <a:pt x="1152144" y="1481328"/>
                </a:cubicBezTo>
                <a:lnTo>
                  <a:pt x="1408176" y="1517904"/>
                </a:lnTo>
                <a:lnTo>
                  <a:pt x="1536192" y="1536192"/>
                </a:lnTo>
                <a:cubicBezTo>
                  <a:pt x="1572334" y="1548239"/>
                  <a:pt x="1620137" y="1558827"/>
                  <a:pt x="1645920" y="1591056"/>
                </a:cubicBezTo>
                <a:cubicBezTo>
                  <a:pt x="1657962" y="1606109"/>
                  <a:pt x="1658112" y="1627632"/>
                  <a:pt x="1664208" y="1645920"/>
                </a:cubicBezTo>
                <a:cubicBezTo>
                  <a:pt x="1639824" y="1682496"/>
                  <a:pt x="1627632" y="1731264"/>
                  <a:pt x="1591056" y="1755648"/>
                </a:cubicBezTo>
                <a:cubicBezTo>
                  <a:pt x="1554480" y="1780032"/>
                  <a:pt x="1523031" y="1814899"/>
                  <a:pt x="1481328" y="1828800"/>
                </a:cubicBezTo>
                <a:cubicBezTo>
                  <a:pt x="1463040" y="1834896"/>
                  <a:pt x="1443315" y="1837726"/>
                  <a:pt x="1426464" y="1847088"/>
                </a:cubicBezTo>
                <a:cubicBezTo>
                  <a:pt x="1388037" y="1868436"/>
                  <a:pt x="1358439" y="1906339"/>
                  <a:pt x="1316736" y="1920240"/>
                </a:cubicBezTo>
                <a:lnTo>
                  <a:pt x="1207008" y="1956816"/>
                </a:lnTo>
                <a:cubicBezTo>
                  <a:pt x="1136093" y="1980454"/>
                  <a:pt x="1088343" y="1997930"/>
                  <a:pt x="1005840" y="2011680"/>
                </a:cubicBezTo>
                <a:cubicBezTo>
                  <a:pt x="969264" y="2017776"/>
                  <a:pt x="932472" y="2022696"/>
                  <a:pt x="896112" y="2029968"/>
                </a:cubicBezTo>
                <a:cubicBezTo>
                  <a:pt x="871466" y="2034897"/>
                  <a:pt x="847689" y="2043760"/>
                  <a:pt x="822960" y="2048256"/>
                </a:cubicBezTo>
                <a:cubicBezTo>
                  <a:pt x="780550" y="2055967"/>
                  <a:pt x="737354" y="2058833"/>
                  <a:pt x="694944" y="2066544"/>
                </a:cubicBezTo>
                <a:cubicBezTo>
                  <a:pt x="670215" y="2071040"/>
                  <a:pt x="646328" y="2079380"/>
                  <a:pt x="621792" y="2084832"/>
                </a:cubicBezTo>
                <a:cubicBezTo>
                  <a:pt x="591449" y="2091575"/>
                  <a:pt x="560508" y="2095581"/>
                  <a:pt x="530352" y="2103120"/>
                </a:cubicBezTo>
                <a:cubicBezTo>
                  <a:pt x="425892" y="2129235"/>
                  <a:pt x="527765" y="2116891"/>
                  <a:pt x="402336" y="2139696"/>
                </a:cubicBezTo>
                <a:cubicBezTo>
                  <a:pt x="359926" y="2147407"/>
                  <a:pt x="316992" y="2151888"/>
                  <a:pt x="274320" y="2157984"/>
                </a:cubicBezTo>
                <a:lnTo>
                  <a:pt x="164592" y="2194560"/>
                </a:lnTo>
                <a:cubicBezTo>
                  <a:pt x="146304" y="2200656"/>
                  <a:pt x="125768" y="2202155"/>
                  <a:pt x="109728" y="2212848"/>
                </a:cubicBezTo>
                <a:cubicBezTo>
                  <a:pt x="91440" y="2225040"/>
                  <a:pt x="74523" y="2239594"/>
                  <a:pt x="54864" y="2249424"/>
                </a:cubicBezTo>
                <a:cubicBezTo>
                  <a:pt x="37622" y="2258045"/>
                  <a:pt x="0" y="2267712"/>
                  <a:pt x="0" y="2267712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1A55AC-1931-5A42-8AD1-E6285E2DD533}"/>
              </a:ext>
            </a:extLst>
          </p:cNvPr>
          <p:cNvSpPr txBox="1"/>
          <p:nvPr/>
        </p:nvSpPr>
        <p:spPr>
          <a:xfrm>
            <a:off x="7406332" y="5778144"/>
            <a:ext cx="43193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</a:rPr>
              <a:t>Crazy</a:t>
            </a:r>
            <a:r>
              <a:rPr lang="zh-CN" altLang="en-US" sz="2400" dirty="0">
                <a:solidFill>
                  <a:srgbClr val="FF0000"/>
                </a:solidFill>
              </a:rPr>
              <a:t> </a:t>
            </a:r>
            <a:r>
              <a:rPr lang="en-US" altLang="zh-CN" sz="2400" dirty="0">
                <a:solidFill>
                  <a:srgbClr val="FF0000"/>
                </a:solidFill>
              </a:rPr>
              <a:t>last-year</a:t>
            </a:r>
            <a:r>
              <a:rPr lang="zh-CN" altLang="en-US" sz="2400" dirty="0">
                <a:solidFill>
                  <a:srgbClr val="FF0000"/>
                </a:solidFill>
              </a:rPr>
              <a:t> </a:t>
            </a:r>
            <a:r>
              <a:rPr lang="en-US" altLang="zh-CN" sz="2400" dirty="0">
                <a:solidFill>
                  <a:srgbClr val="FF0000"/>
                </a:solidFill>
              </a:rPr>
              <a:t>graduate</a:t>
            </a:r>
            <a:r>
              <a:rPr lang="zh-CN" altLang="en-US" sz="2400" dirty="0">
                <a:solidFill>
                  <a:srgbClr val="FF0000"/>
                </a:solidFill>
              </a:rPr>
              <a:t> </a:t>
            </a:r>
            <a:r>
              <a:rPr lang="en-US" altLang="zh-CN" sz="2400" dirty="0">
                <a:solidFill>
                  <a:srgbClr val="FF0000"/>
                </a:solidFill>
              </a:rPr>
              <a:t>students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873FC68-21B7-E649-A3B4-8840BAC6D323}"/>
              </a:ext>
            </a:extLst>
          </p:cNvPr>
          <p:cNvSpPr txBox="1"/>
          <p:nvPr/>
        </p:nvSpPr>
        <p:spPr>
          <a:xfrm>
            <a:off x="6281928" y="4397445"/>
            <a:ext cx="46292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rgbClr val="0432FF"/>
                </a:solidFill>
              </a:rPr>
              <a:t>Normal</a:t>
            </a:r>
            <a:r>
              <a:rPr lang="zh-CN" altLang="en-US" sz="2400" dirty="0">
                <a:solidFill>
                  <a:srgbClr val="0432FF"/>
                </a:solidFill>
              </a:rPr>
              <a:t> </a:t>
            </a:r>
            <a:r>
              <a:rPr lang="en-US" altLang="zh-CN" sz="2400" dirty="0">
                <a:solidFill>
                  <a:srgbClr val="0432FF"/>
                </a:solidFill>
              </a:rPr>
              <a:t>first-year</a:t>
            </a:r>
            <a:r>
              <a:rPr lang="zh-CN" altLang="en-US" sz="2400" dirty="0">
                <a:solidFill>
                  <a:srgbClr val="0432FF"/>
                </a:solidFill>
              </a:rPr>
              <a:t> </a:t>
            </a:r>
            <a:r>
              <a:rPr lang="en-US" altLang="zh-CN" sz="2400" dirty="0">
                <a:solidFill>
                  <a:srgbClr val="0432FF"/>
                </a:solidFill>
              </a:rPr>
              <a:t>graduate</a:t>
            </a:r>
            <a:r>
              <a:rPr lang="zh-CN" altLang="en-US" sz="2400" dirty="0">
                <a:solidFill>
                  <a:srgbClr val="0432FF"/>
                </a:solidFill>
              </a:rPr>
              <a:t> </a:t>
            </a:r>
            <a:r>
              <a:rPr lang="en-US" altLang="zh-CN" sz="2400" dirty="0">
                <a:solidFill>
                  <a:srgbClr val="0432FF"/>
                </a:solidFill>
              </a:rPr>
              <a:t>students</a:t>
            </a:r>
            <a:endParaRPr lang="en-US" sz="2400" dirty="0">
              <a:solidFill>
                <a:srgbClr val="0432FF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2F97D16-358D-C347-9A42-FA4500A3194B}"/>
              </a:ext>
            </a:extLst>
          </p:cNvPr>
          <p:cNvSpPr txBox="1"/>
          <p:nvPr/>
        </p:nvSpPr>
        <p:spPr>
          <a:xfrm>
            <a:off x="5705856" y="2358780"/>
            <a:ext cx="29519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/>
              <a:t>365-day</a:t>
            </a:r>
            <a:r>
              <a:rPr lang="zh-CN" altLang="en-US" sz="2800" b="1" dirty="0"/>
              <a:t> </a:t>
            </a:r>
            <a:r>
              <a:rPr lang="en-US" altLang="zh-CN" sz="2800" b="1" dirty="0"/>
              <a:t>histogram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626715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10" grpId="0"/>
      <p:bldP spid="11" grpId="0"/>
      <p:bldP spid="1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AF729A-E069-2544-A167-B50E56298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b="1" dirty="0"/>
              <a:t>Doing</a:t>
            </a:r>
            <a:r>
              <a:rPr lang="zh-CN" altLang="en-US" b="1" dirty="0"/>
              <a:t> </a:t>
            </a:r>
            <a:r>
              <a:rPr lang="en-US" altLang="zh-CN" b="1" dirty="0"/>
              <a:t>research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0CABA3-44F9-FB47-A8C3-9080C5798A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24027"/>
            <a:ext cx="10515600" cy="4609042"/>
          </a:xfrm>
        </p:spPr>
        <p:txBody>
          <a:bodyPr>
            <a:normAutofit/>
          </a:bodyPr>
          <a:lstStyle/>
          <a:p>
            <a:r>
              <a:rPr lang="en-US" altLang="zh-CN" sz="3200" dirty="0"/>
              <a:t>Learning</a:t>
            </a:r>
          </a:p>
          <a:p>
            <a:r>
              <a:rPr lang="en-US" altLang="zh-CN" sz="3200" dirty="0"/>
              <a:t>Reading</a:t>
            </a:r>
          </a:p>
          <a:p>
            <a:r>
              <a:rPr lang="en-US" altLang="zh-CN" sz="3200" dirty="0"/>
              <a:t>Doing</a:t>
            </a:r>
            <a:r>
              <a:rPr lang="zh-CN" altLang="en-US" sz="3200" dirty="0"/>
              <a:t> </a:t>
            </a:r>
            <a:r>
              <a:rPr lang="en-US" altLang="zh-CN" sz="3200" dirty="0"/>
              <a:t>experiments</a:t>
            </a:r>
          </a:p>
          <a:p>
            <a:r>
              <a:rPr lang="en-US" altLang="zh-CN" sz="3200" dirty="0"/>
              <a:t>Coding</a:t>
            </a:r>
            <a:r>
              <a:rPr lang="zh-CN" altLang="en-US" sz="3200" dirty="0"/>
              <a:t> </a:t>
            </a:r>
            <a:r>
              <a:rPr lang="en-US" altLang="zh-CN" sz="3200" dirty="0"/>
              <a:t>/</a:t>
            </a:r>
            <a:r>
              <a:rPr lang="zh-CN" altLang="en-US" sz="3200" dirty="0"/>
              <a:t> </a:t>
            </a:r>
            <a:r>
              <a:rPr lang="en-US" altLang="zh-CN" sz="3200" dirty="0"/>
              <a:t>Analyzing</a:t>
            </a:r>
            <a:r>
              <a:rPr lang="zh-CN" altLang="en-US" sz="3200" dirty="0"/>
              <a:t> </a:t>
            </a:r>
            <a:r>
              <a:rPr lang="en-US" altLang="zh-CN" sz="3200" dirty="0"/>
              <a:t>data</a:t>
            </a:r>
          </a:p>
          <a:p>
            <a:r>
              <a:rPr lang="en-US" altLang="zh-CN" sz="3200" dirty="0"/>
              <a:t>Writing</a:t>
            </a:r>
            <a:r>
              <a:rPr lang="zh-CN" altLang="en-US" sz="3200" dirty="0"/>
              <a:t> </a:t>
            </a:r>
            <a:r>
              <a:rPr lang="en-US" altLang="zh-CN" sz="3200" dirty="0"/>
              <a:t>(manuscripts,</a:t>
            </a:r>
            <a:r>
              <a:rPr lang="zh-CN" altLang="en-US" sz="3200" dirty="0"/>
              <a:t> </a:t>
            </a:r>
            <a:r>
              <a:rPr lang="en-US" altLang="zh-CN" sz="3200" dirty="0"/>
              <a:t>research</a:t>
            </a:r>
            <a:r>
              <a:rPr lang="zh-CN" altLang="en-US" sz="3200" dirty="0"/>
              <a:t> </a:t>
            </a:r>
            <a:r>
              <a:rPr lang="en-US" altLang="zh-CN" sz="3200" dirty="0"/>
              <a:t>proposals)</a:t>
            </a:r>
          </a:p>
          <a:p>
            <a:r>
              <a:rPr lang="en-US" altLang="zh-CN" sz="3200" dirty="0"/>
              <a:t>Knowing</a:t>
            </a:r>
            <a:r>
              <a:rPr lang="zh-CN" altLang="en-US" sz="3200" dirty="0"/>
              <a:t> </a:t>
            </a:r>
            <a:r>
              <a:rPr lang="en-US" altLang="zh-CN" sz="3200" dirty="0"/>
              <a:t>the</a:t>
            </a:r>
            <a:r>
              <a:rPr lang="zh-CN" altLang="en-US" sz="3200" dirty="0"/>
              <a:t> </a:t>
            </a:r>
            <a:r>
              <a:rPr lang="en-US" altLang="zh-CN" sz="3200" dirty="0">
                <a:solidFill>
                  <a:srgbClr val="FF0000"/>
                </a:solidFill>
              </a:rPr>
              <a:t>famous</a:t>
            </a:r>
            <a:r>
              <a:rPr lang="zh-CN" altLang="en-US" sz="3200" dirty="0"/>
              <a:t> </a:t>
            </a:r>
            <a:r>
              <a:rPr lang="en-US" altLang="zh-CN" sz="3200" dirty="0"/>
              <a:t>researchers</a:t>
            </a:r>
            <a:r>
              <a:rPr lang="zh-CN" altLang="en-US" sz="3200" dirty="0"/>
              <a:t> </a:t>
            </a:r>
            <a:r>
              <a:rPr lang="en-US" altLang="zh-CN" sz="3200" dirty="0"/>
              <a:t>in</a:t>
            </a:r>
            <a:r>
              <a:rPr lang="zh-CN" altLang="en-US" sz="3200" dirty="0"/>
              <a:t> </a:t>
            </a:r>
            <a:r>
              <a:rPr lang="en-US" altLang="zh-CN" sz="3200" dirty="0"/>
              <a:t>your</a:t>
            </a:r>
            <a:r>
              <a:rPr lang="zh-CN" altLang="en-US" sz="3200" dirty="0"/>
              <a:t> </a:t>
            </a:r>
            <a:r>
              <a:rPr lang="en-US" altLang="zh-CN" sz="3200" dirty="0"/>
              <a:t>field</a:t>
            </a:r>
          </a:p>
          <a:p>
            <a:r>
              <a:rPr lang="en-US" altLang="zh-CN" sz="3200" dirty="0"/>
              <a:t>Discussing</a:t>
            </a:r>
            <a:r>
              <a:rPr lang="zh-CN" altLang="en-US" sz="3200" dirty="0"/>
              <a:t> </a:t>
            </a:r>
            <a:r>
              <a:rPr lang="en-US" altLang="zh-CN" sz="3200" dirty="0"/>
              <a:t>research</a:t>
            </a:r>
            <a:r>
              <a:rPr lang="zh-CN" altLang="en-US" sz="3200" dirty="0"/>
              <a:t> </a:t>
            </a:r>
            <a:r>
              <a:rPr lang="en-US" altLang="zh-CN" sz="3200" dirty="0"/>
              <a:t>with</a:t>
            </a:r>
            <a:r>
              <a:rPr lang="zh-CN" altLang="en-US" sz="3200" dirty="0"/>
              <a:t> </a:t>
            </a:r>
            <a:r>
              <a:rPr lang="en-US" altLang="zh-CN" sz="3200" dirty="0"/>
              <a:t>others</a:t>
            </a:r>
          </a:p>
          <a:p>
            <a:r>
              <a:rPr lang="en-US" altLang="zh-CN" sz="3200" dirty="0"/>
              <a:t>Replying</a:t>
            </a:r>
            <a:r>
              <a:rPr lang="zh-CN" altLang="en-US" sz="3200" dirty="0"/>
              <a:t> </a:t>
            </a:r>
            <a:r>
              <a:rPr lang="en-US" altLang="zh-CN" sz="3200" dirty="0"/>
              <a:t>emails</a:t>
            </a:r>
            <a:r>
              <a:rPr lang="zh-CN" altLang="en-US" sz="3200" dirty="0"/>
              <a:t> </a:t>
            </a:r>
            <a:r>
              <a:rPr lang="en-US" altLang="zh-CN" sz="3200" dirty="0"/>
              <a:t>instantly</a:t>
            </a:r>
          </a:p>
        </p:txBody>
      </p:sp>
    </p:spTree>
    <p:extLst>
      <p:ext uri="{BB962C8B-B14F-4D97-AF65-F5344CB8AC3E}">
        <p14:creationId xmlns:p14="http://schemas.microsoft.com/office/powerpoint/2010/main" val="2576456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7DF7F-270B-7D48-8F87-AF5BD312B2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133" y="365125"/>
            <a:ext cx="11497734" cy="1325563"/>
          </a:xfrm>
        </p:spPr>
        <p:txBody>
          <a:bodyPr/>
          <a:lstStyle/>
          <a:p>
            <a:pPr algn="ctr"/>
            <a:r>
              <a:rPr lang="en-US" altLang="zh-CN" b="1" dirty="0"/>
              <a:t>Learning:</a:t>
            </a:r>
            <a:r>
              <a:rPr lang="zh-CN" altLang="en-US" b="1" dirty="0"/>
              <a:t> </a:t>
            </a:r>
            <a:r>
              <a:rPr lang="en-US" altLang="zh-CN" b="1" dirty="0"/>
              <a:t>You</a:t>
            </a:r>
            <a:r>
              <a:rPr lang="zh-CN" altLang="en-US" b="1" dirty="0"/>
              <a:t> </a:t>
            </a:r>
            <a:r>
              <a:rPr lang="en-US" altLang="zh-CN" b="1" dirty="0"/>
              <a:t>need</a:t>
            </a:r>
            <a:r>
              <a:rPr lang="zh-CN" altLang="en-US" b="1" dirty="0"/>
              <a:t> </a:t>
            </a:r>
            <a:r>
              <a:rPr lang="en-US" altLang="zh-CN" b="1" dirty="0">
                <a:solidFill>
                  <a:srgbClr val="FF0000"/>
                </a:solidFill>
              </a:rPr>
              <a:t>rich</a:t>
            </a:r>
            <a:r>
              <a:rPr lang="zh-CN" altLang="en-US" b="1" dirty="0"/>
              <a:t> </a:t>
            </a:r>
            <a:r>
              <a:rPr lang="en-US" altLang="zh-CN" b="1" dirty="0"/>
              <a:t>background</a:t>
            </a:r>
            <a:r>
              <a:rPr lang="zh-CN" altLang="en-US" b="1" dirty="0"/>
              <a:t> </a:t>
            </a:r>
            <a:r>
              <a:rPr lang="en-US" altLang="zh-CN" b="1" dirty="0"/>
              <a:t>knowledge.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E87D19-1C62-8540-A68A-7F6EC3A31D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Watch</a:t>
            </a:r>
            <a:r>
              <a:rPr lang="zh-CN" altLang="en-US" dirty="0"/>
              <a:t> </a:t>
            </a:r>
            <a:r>
              <a:rPr lang="en-US" altLang="zh-CN" dirty="0"/>
              <a:t>video</a:t>
            </a:r>
            <a:r>
              <a:rPr lang="zh-CN" altLang="en-US" dirty="0"/>
              <a:t> </a:t>
            </a:r>
            <a:r>
              <a:rPr lang="en-US" altLang="zh-CN" dirty="0"/>
              <a:t>courses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top</a:t>
            </a:r>
            <a:r>
              <a:rPr lang="zh-CN" altLang="en-US" dirty="0"/>
              <a:t> </a:t>
            </a:r>
            <a:r>
              <a:rPr lang="en-US" altLang="zh-CN" dirty="0"/>
              <a:t>universities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1.5x</a:t>
            </a:r>
            <a:r>
              <a:rPr lang="zh-CN" altLang="en-US" dirty="0"/>
              <a:t> </a:t>
            </a:r>
            <a:r>
              <a:rPr lang="en-US" altLang="zh-CN" dirty="0"/>
              <a:t>speed</a:t>
            </a:r>
          </a:p>
          <a:p>
            <a:pPr marL="457200" lvl="1" indent="0">
              <a:buNone/>
            </a:pPr>
            <a:r>
              <a:rPr lang="en-US" altLang="zh-CN" dirty="0"/>
              <a:t>	MIT,</a:t>
            </a:r>
            <a:r>
              <a:rPr lang="zh-CN" altLang="en-US" dirty="0"/>
              <a:t> </a:t>
            </a:r>
            <a:r>
              <a:rPr lang="en-US" altLang="zh-CN" dirty="0"/>
              <a:t>Stanford,</a:t>
            </a:r>
            <a:r>
              <a:rPr lang="zh-CN" altLang="en-US" dirty="0"/>
              <a:t> </a:t>
            </a:r>
            <a:r>
              <a:rPr lang="en-US" altLang="zh-CN" dirty="0"/>
              <a:t>UC</a:t>
            </a:r>
            <a:r>
              <a:rPr lang="zh-CN" altLang="en-US" dirty="0"/>
              <a:t> </a:t>
            </a:r>
            <a:r>
              <a:rPr lang="en-US" altLang="zh-CN" dirty="0"/>
              <a:t>Berkeley,</a:t>
            </a:r>
            <a:r>
              <a:rPr lang="zh-CN" altLang="en-US" dirty="0"/>
              <a:t> </a:t>
            </a:r>
            <a:r>
              <a:rPr lang="en-US" altLang="zh-CN" dirty="0"/>
              <a:t>Caltech,</a:t>
            </a:r>
            <a:r>
              <a:rPr lang="zh-CN" altLang="en-US" dirty="0"/>
              <a:t> </a:t>
            </a:r>
            <a:r>
              <a:rPr lang="en-US" altLang="zh-CN" dirty="0"/>
              <a:t>ETH</a:t>
            </a:r>
            <a:r>
              <a:rPr lang="zh-CN" altLang="en-US" dirty="0"/>
              <a:t> </a:t>
            </a:r>
            <a:r>
              <a:rPr lang="en-US" altLang="zh-CN" dirty="0"/>
              <a:t>Zurich…</a:t>
            </a:r>
          </a:p>
          <a:p>
            <a:pPr marL="457200" lvl="1" indent="0">
              <a:buNone/>
            </a:pPr>
            <a:r>
              <a:rPr lang="en-US" altLang="zh-CN" dirty="0"/>
              <a:t>	They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all</a:t>
            </a:r>
            <a:r>
              <a:rPr lang="zh-CN" altLang="en-US" dirty="0"/>
              <a:t> </a:t>
            </a:r>
            <a:r>
              <a:rPr lang="en-US" altLang="zh-CN" dirty="0"/>
              <a:t>free!</a:t>
            </a:r>
          </a:p>
          <a:p>
            <a:endParaRPr lang="en-US" altLang="zh-CN" dirty="0"/>
          </a:p>
          <a:p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hard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invent</a:t>
            </a:r>
            <a:r>
              <a:rPr lang="zh-CN" altLang="en-US" dirty="0"/>
              <a:t> </a:t>
            </a:r>
            <a:r>
              <a:rPr lang="en-US" altLang="zh-CN" dirty="0"/>
              <a:t>something</a:t>
            </a:r>
            <a:r>
              <a:rPr lang="zh-CN" altLang="en-US" dirty="0"/>
              <a:t> </a:t>
            </a:r>
            <a:r>
              <a:rPr lang="en-US" altLang="zh-CN" dirty="0"/>
              <a:t>new.</a:t>
            </a:r>
            <a:r>
              <a:rPr lang="zh-CN" altLang="en-US" dirty="0"/>
              <a:t> </a:t>
            </a:r>
            <a:r>
              <a:rPr lang="en-US" altLang="zh-CN" dirty="0"/>
              <a:t>But</a:t>
            </a:r>
            <a:r>
              <a:rPr lang="zh-CN" altLang="en-US" dirty="0"/>
              <a:t> </a:t>
            </a:r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easy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learn</a:t>
            </a:r>
            <a:r>
              <a:rPr lang="zh-CN" altLang="en-US" dirty="0"/>
              <a:t> </a:t>
            </a:r>
            <a:r>
              <a:rPr lang="en-US" altLang="zh-CN" dirty="0"/>
              <a:t>them.</a:t>
            </a:r>
          </a:p>
          <a:p>
            <a:endParaRPr lang="en-US" altLang="zh-CN" dirty="0"/>
          </a:p>
          <a:p>
            <a:r>
              <a:rPr lang="en-US" altLang="zh-CN" dirty="0"/>
              <a:t>Follow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u="sng" dirty="0"/>
              <a:t>course</a:t>
            </a:r>
            <a:r>
              <a:rPr lang="zh-CN" altLang="en-US" u="sng" dirty="0"/>
              <a:t> </a:t>
            </a:r>
            <a:r>
              <a:rPr lang="en-US" altLang="zh-CN" u="sng" dirty="0"/>
              <a:t>design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PhD/master</a:t>
            </a:r>
            <a:r>
              <a:rPr lang="zh-CN" altLang="en-US" dirty="0"/>
              <a:t> </a:t>
            </a:r>
            <a:r>
              <a:rPr lang="en-US" altLang="zh-CN" dirty="0"/>
              <a:t>program.</a:t>
            </a:r>
          </a:p>
          <a:p>
            <a:pPr lvl="1"/>
            <a:r>
              <a:rPr lang="en-US" altLang="zh-CN" dirty="0"/>
              <a:t>Such</a:t>
            </a:r>
            <a:r>
              <a:rPr lang="zh-CN" altLang="en-US" dirty="0"/>
              <a:t> </a:t>
            </a: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Linear</a:t>
            </a:r>
            <a:r>
              <a:rPr lang="zh-CN" altLang="en-US" dirty="0"/>
              <a:t> </a:t>
            </a:r>
            <a:r>
              <a:rPr lang="en-US" altLang="zh-CN" dirty="0"/>
              <a:t>dynamic</a:t>
            </a:r>
            <a:r>
              <a:rPr lang="zh-CN" altLang="en-US" dirty="0"/>
              <a:t> </a:t>
            </a:r>
            <a:r>
              <a:rPr lang="en-US" altLang="zh-CN" dirty="0"/>
              <a:t>systems</a:t>
            </a:r>
            <a:r>
              <a:rPr lang="zh-CN" altLang="en-US" dirty="0"/>
              <a:t> </a:t>
            </a:r>
            <a:r>
              <a:rPr lang="en-US" altLang="zh-CN" dirty="0"/>
              <a:t>--&gt;</a:t>
            </a:r>
            <a:r>
              <a:rPr lang="zh-CN" altLang="en-US" dirty="0"/>
              <a:t> </a:t>
            </a:r>
            <a:r>
              <a:rPr lang="en-US" altLang="zh-CN" dirty="0"/>
              <a:t>Nonlinear</a:t>
            </a:r>
            <a:r>
              <a:rPr lang="zh-CN" altLang="en-US" dirty="0"/>
              <a:t> </a:t>
            </a:r>
            <a:r>
              <a:rPr lang="en-US" altLang="zh-CN" dirty="0"/>
              <a:t>systems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2954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28E66D2-6D14-894D-A5E6-54967E32B6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72"/>
          <a:stretch/>
        </p:blipFill>
        <p:spPr>
          <a:xfrm>
            <a:off x="1591733" y="3918927"/>
            <a:ext cx="8382000" cy="287656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EF73032-E911-4F47-8EAE-21971D330C4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56"/>
          <a:stretch/>
        </p:blipFill>
        <p:spPr>
          <a:xfrm>
            <a:off x="1727200" y="118532"/>
            <a:ext cx="7721600" cy="391892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D9C2559-B545-374E-BBC5-289FA3590BC0}"/>
              </a:ext>
            </a:extLst>
          </p:cNvPr>
          <p:cNvSpPr txBox="1"/>
          <p:nvPr/>
        </p:nvSpPr>
        <p:spPr>
          <a:xfrm>
            <a:off x="508000" y="389467"/>
            <a:ext cx="6511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FF0000"/>
                </a:solidFill>
              </a:rPr>
              <a:t>An</a:t>
            </a:r>
            <a:r>
              <a:rPr lang="zh-CN" altLang="en-US" sz="3200" b="1" dirty="0">
                <a:solidFill>
                  <a:srgbClr val="FF0000"/>
                </a:solidFill>
              </a:rPr>
              <a:t> </a:t>
            </a:r>
            <a:r>
              <a:rPr lang="en-US" altLang="zh-CN" sz="3200" b="1" dirty="0">
                <a:solidFill>
                  <a:srgbClr val="FF0000"/>
                </a:solidFill>
              </a:rPr>
              <a:t>e</a:t>
            </a:r>
            <a:r>
              <a:rPr lang="en-US" sz="3200" b="1" dirty="0">
                <a:solidFill>
                  <a:srgbClr val="FF0000"/>
                </a:solidFill>
              </a:rPr>
              <a:t>xample</a:t>
            </a:r>
            <a:r>
              <a:rPr lang="zh-CN" altLang="en-US" sz="3200" b="1" dirty="0">
                <a:solidFill>
                  <a:srgbClr val="FF0000"/>
                </a:solidFill>
              </a:rPr>
              <a:t> </a:t>
            </a:r>
            <a:r>
              <a:rPr lang="en-US" altLang="zh-CN" sz="3200" b="1" dirty="0">
                <a:solidFill>
                  <a:srgbClr val="FF0000"/>
                </a:solidFill>
              </a:rPr>
              <a:t>of</a:t>
            </a:r>
            <a:r>
              <a:rPr lang="zh-CN" altLang="en-US" sz="3200" b="1" dirty="0">
                <a:solidFill>
                  <a:srgbClr val="FF0000"/>
                </a:solidFill>
              </a:rPr>
              <a:t> </a:t>
            </a:r>
            <a:r>
              <a:rPr lang="en-US" altLang="zh-CN" sz="3200" b="1" dirty="0">
                <a:solidFill>
                  <a:srgbClr val="FF0000"/>
                </a:solidFill>
              </a:rPr>
              <a:t>SUSTech</a:t>
            </a:r>
            <a:r>
              <a:rPr lang="zh-CN" altLang="en-US" sz="3200" b="1" dirty="0">
                <a:solidFill>
                  <a:srgbClr val="FF0000"/>
                </a:solidFill>
              </a:rPr>
              <a:t> </a:t>
            </a:r>
            <a:r>
              <a:rPr lang="en-US" altLang="zh-CN" sz="3200" b="1" dirty="0">
                <a:solidFill>
                  <a:srgbClr val="FF0000"/>
                </a:solidFill>
              </a:rPr>
              <a:t>math</a:t>
            </a:r>
            <a:r>
              <a:rPr lang="zh-CN" altLang="en-US" sz="3200" b="1" dirty="0">
                <a:solidFill>
                  <a:srgbClr val="FF0000"/>
                </a:solidFill>
              </a:rPr>
              <a:t> </a:t>
            </a:r>
            <a:r>
              <a:rPr lang="en-US" altLang="zh-CN" sz="3200" b="1" dirty="0">
                <a:solidFill>
                  <a:srgbClr val="FF0000"/>
                </a:solidFill>
              </a:rPr>
              <a:t>courses</a:t>
            </a:r>
            <a:endParaRPr lang="en-US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79590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993862A-2918-A348-8BBA-DFAF2ACDF0E8}"/>
              </a:ext>
            </a:extLst>
          </p:cNvPr>
          <p:cNvSpPr txBox="1"/>
          <p:nvPr/>
        </p:nvSpPr>
        <p:spPr>
          <a:xfrm>
            <a:off x="508000" y="389467"/>
            <a:ext cx="47782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FF0000"/>
                </a:solidFill>
              </a:rPr>
              <a:t>An</a:t>
            </a:r>
            <a:r>
              <a:rPr lang="zh-CN" altLang="en-US" sz="3200" b="1" dirty="0">
                <a:solidFill>
                  <a:srgbClr val="FF0000"/>
                </a:solidFill>
              </a:rPr>
              <a:t> </a:t>
            </a:r>
            <a:r>
              <a:rPr lang="en-US" altLang="zh-CN" sz="3200" b="1" dirty="0">
                <a:solidFill>
                  <a:srgbClr val="FF0000"/>
                </a:solidFill>
              </a:rPr>
              <a:t>e</a:t>
            </a:r>
            <a:r>
              <a:rPr lang="en-US" sz="3200" b="1" dirty="0">
                <a:solidFill>
                  <a:srgbClr val="FF0000"/>
                </a:solidFill>
              </a:rPr>
              <a:t>xample</a:t>
            </a:r>
            <a:r>
              <a:rPr lang="zh-CN" altLang="en-US" sz="3200" b="1" dirty="0">
                <a:solidFill>
                  <a:srgbClr val="FF0000"/>
                </a:solidFill>
              </a:rPr>
              <a:t> </a:t>
            </a:r>
            <a:r>
              <a:rPr lang="en-US" altLang="zh-CN" sz="3200" b="1" dirty="0">
                <a:solidFill>
                  <a:srgbClr val="FF0000"/>
                </a:solidFill>
              </a:rPr>
              <a:t>of</a:t>
            </a:r>
            <a:r>
              <a:rPr lang="zh-CN" altLang="en-US" sz="3200" b="1" dirty="0">
                <a:solidFill>
                  <a:srgbClr val="FF0000"/>
                </a:solidFill>
              </a:rPr>
              <a:t> </a:t>
            </a:r>
            <a:r>
              <a:rPr lang="en-US" altLang="zh-CN" sz="3200" b="1" dirty="0">
                <a:solidFill>
                  <a:srgbClr val="FF0000"/>
                </a:solidFill>
              </a:rPr>
              <a:t>MIT</a:t>
            </a:r>
            <a:r>
              <a:rPr lang="zh-CN" altLang="en-US" sz="3200" b="1" dirty="0">
                <a:solidFill>
                  <a:srgbClr val="FF0000"/>
                </a:solidFill>
              </a:rPr>
              <a:t> </a:t>
            </a:r>
            <a:r>
              <a:rPr lang="en-US" altLang="zh-CN" sz="3200" b="1" dirty="0">
                <a:solidFill>
                  <a:srgbClr val="FF0000"/>
                </a:solidFill>
              </a:rPr>
              <a:t>courses</a:t>
            </a:r>
            <a:endParaRPr lang="en-US" sz="3200" b="1" dirty="0">
              <a:solidFill>
                <a:srgbClr val="FF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C779B4-350E-C94D-9409-61CB22519A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199" y="1837842"/>
            <a:ext cx="4197974" cy="293735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479DECF-0DDC-F645-8565-92D96C2503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1173" y="1681002"/>
            <a:ext cx="4611609" cy="31112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92635F6-E54D-F04D-9541-94541CD77D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05331" y="1681002"/>
            <a:ext cx="3251201" cy="288722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0A40493-DB3C-FE46-9686-637BD6B5C359}"/>
              </a:ext>
            </a:extLst>
          </p:cNvPr>
          <p:cNvSpPr txBox="1"/>
          <p:nvPr/>
        </p:nvSpPr>
        <p:spPr>
          <a:xfrm>
            <a:off x="1998133" y="5249330"/>
            <a:ext cx="754277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Computational Science and Engineering I - </a:t>
            </a:r>
            <a:r>
              <a:rPr lang="en-US" b="1" dirty="0"/>
              <a:t>MIT 18.085</a:t>
            </a:r>
            <a:endParaRPr lang="en-US" dirty="0"/>
          </a:p>
          <a:p>
            <a:r>
              <a:rPr lang="en-US" dirty="0">
                <a:hlinkClick r:id="rId5"/>
              </a:rPr>
              <a:t>https://www.youtube.com/watch?v=CgfkEUOFAj0&amp;list=PLF706B428FB7BD52C</a:t>
            </a:r>
            <a:endParaRPr lang="en-US" dirty="0"/>
          </a:p>
          <a:p>
            <a:endParaRPr lang="en-US" dirty="0"/>
          </a:p>
          <a:p>
            <a:r>
              <a:rPr lang="en-US" dirty="0"/>
              <a:t>Computational Science and Engineering II – </a:t>
            </a:r>
            <a:r>
              <a:rPr lang="en-US" b="1" dirty="0"/>
              <a:t>MIT</a:t>
            </a:r>
            <a:r>
              <a:rPr lang="zh-CN" altLang="en-US" b="1" dirty="0"/>
              <a:t> </a:t>
            </a:r>
            <a:r>
              <a:rPr lang="en-US" altLang="zh-CN" b="1" dirty="0"/>
              <a:t>18.086</a:t>
            </a:r>
            <a:endParaRPr lang="en-US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F52A94-4255-0143-AB93-130FACB21256}"/>
              </a:ext>
            </a:extLst>
          </p:cNvPr>
          <p:cNvSpPr txBox="1"/>
          <p:nvPr/>
        </p:nvSpPr>
        <p:spPr>
          <a:xfrm>
            <a:off x="4401173" y="1098193"/>
            <a:ext cx="4286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Prof. Gilbert Strang</a:t>
            </a:r>
            <a:r>
              <a:rPr lang="en-US" altLang="zh-CN" b="1" dirty="0">
                <a:solidFill>
                  <a:srgbClr val="00B0F0"/>
                </a:solidFill>
              </a:rPr>
              <a:t>’s</a:t>
            </a:r>
            <a:r>
              <a:rPr lang="zh-CN" altLang="en-US" b="1" dirty="0">
                <a:solidFill>
                  <a:srgbClr val="00B0F0"/>
                </a:solidFill>
              </a:rPr>
              <a:t> </a:t>
            </a:r>
            <a:r>
              <a:rPr lang="en-US" altLang="zh-CN" b="1" dirty="0">
                <a:solidFill>
                  <a:srgbClr val="00B0F0"/>
                </a:solidFill>
              </a:rPr>
              <a:t>linear</a:t>
            </a:r>
            <a:r>
              <a:rPr lang="zh-CN" altLang="en-US" b="1" dirty="0">
                <a:solidFill>
                  <a:srgbClr val="00B0F0"/>
                </a:solidFill>
              </a:rPr>
              <a:t> </a:t>
            </a:r>
            <a:r>
              <a:rPr lang="en-US" altLang="zh-CN" b="1" dirty="0">
                <a:solidFill>
                  <a:srgbClr val="00B0F0"/>
                </a:solidFill>
              </a:rPr>
              <a:t>algebra</a:t>
            </a:r>
            <a:r>
              <a:rPr lang="zh-CN" altLang="en-US" b="1" dirty="0">
                <a:solidFill>
                  <a:srgbClr val="00B0F0"/>
                </a:solidFill>
              </a:rPr>
              <a:t> </a:t>
            </a:r>
            <a:r>
              <a:rPr lang="en-US" altLang="zh-CN" b="1" dirty="0">
                <a:solidFill>
                  <a:srgbClr val="00B0F0"/>
                </a:solidFill>
              </a:rPr>
              <a:t>courses</a:t>
            </a:r>
            <a:endParaRPr lang="en-US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7810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8F1056E-8FCD-6C43-97A9-C879B20423C9}"/>
              </a:ext>
            </a:extLst>
          </p:cNvPr>
          <p:cNvSpPr txBox="1"/>
          <p:nvPr/>
        </p:nvSpPr>
        <p:spPr>
          <a:xfrm>
            <a:off x="355600" y="558800"/>
            <a:ext cx="1050620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>
                <a:solidFill>
                  <a:srgbClr val="0432FF"/>
                </a:solidFill>
              </a:rPr>
              <a:t>Type</a:t>
            </a:r>
            <a:r>
              <a:rPr lang="zh-CN" altLang="en-US" sz="4000" dirty="0">
                <a:solidFill>
                  <a:srgbClr val="0432FF"/>
                </a:solidFill>
              </a:rPr>
              <a:t> </a:t>
            </a:r>
            <a:r>
              <a:rPr lang="en-US" altLang="zh-CN" sz="4000" dirty="0">
                <a:solidFill>
                  <a:srgbClr val="0432FF"/>
                </a:solidFill>
              </a:rPr>
              <a:t>A:</a:t>
            </a:r>
            <a:r>
              <a:rPr lang="zh-CN" altLang="en-US" sz="4000" dirty="0">
                <a:solidFill>
                  <a:srgbClr val="0432FF"/>
                </a:solidFill>
              </a:rPr>
              <a:t> </a:t>
            </a:r>
            <a:r>
              <a:rPr lang="en-US" altLang="zh-CN" sz="4000" dirty="0">
                <a:solidFill>
                  <a:srgbClr val="0432FF"/>
                </a:solidFill>
              </a:rPr>
              <a:t>Learn</a:t>
            </a:r>
            <a:r>
              <a:rPr lang="zh-CN" altLang="en-US" sz="4000" dirty="0">
                <a:solidFill>
                  <a:srgbClr val="0432FF"/>
                </a:solidFill>
              </a:rPr>
              <a:t> </a:t>
            </a:r>
            <a:r>
              <a:rPr lang="en-US" altLang="zh-CN" sz="4000" dirty="0">
                <a:solidFill>
                  <a:srgbClr val="0432FF"/>
                </a:solidFill>
              </a:rPr>
              <a:t>the</a:t>
            </a:r>
            <a:r>
              <a:rPr lang="zh-CN" altLang="en-US" sz="4000" dirty="0">
                <a:solidFill>
                  <a:srgbClr val="0432FF"/>
                </a:solidFill>
              </a:rPr>
              <a:t> </a:t>
            </a:r>
            <a:r>
              <a:rPr lang="en-US" altLang="zh-CN" sz="4000" dirty="0">
                <a:solidFill>
                  <a:srgbClr val="0432FF"/>
                </a:solidFill>
              </a:rPr>
              <a:t>courses</a:t>
            </a:r>
            <a:r>
              <a:rPr lang="zh-CN" altLang="en-US" sz="4000" dirty="0">
                <a:solidFill>
                  <a:srgbClr val="0432FF"/>
                </a:solidFill>
              </a:rPr>
              <a:t> </a:t>
            </a:r>
            <a:r>
              <a:rPr lang="en-US" altLang="zh-CN" sz="4000" dirty="0">
                <a:solidFill>
                  <a:srgbClr val="0432FF"/>
                </a:solidFill>
              </a:rPr>
              <a:t>in</a:t>
            </a:r>
            <a:r>
              <a:rPr lang="zh-CN" altLang="en-US" sz="4000" dirty="0">
                <a:solidFill>
                  <a:srgbClr val="0432FF"/>
                </a:solidFill>
              </a:rPr>
              <a:t> </a:t>
            </a:r>
            <a:r>
              <a:rPr lang="en-US" altLang="zh-CN" sz="4000" dirty="0">
                <a:solidFill>
                  <a:srgbClr val="0432FF"/>
                </a:solidFill>
              </a:rPr>
              <a:t>a</a:t>
            </a:r>
            <a:r>
              <a:rPr lang="zh-CN" altLang="en-US" sz="4000" dirty="0">
                <a:solidFill>
                  <a:srgbClr val="0432FF"/>
                </a:solidFill>
              </a:rPr>
              <a:t> </a:t>
            </a:r>
            <a:r>
              <a:rPr lang="en-US" altLang="zh-CN" sz="4000" dirty="0">
                <a:solidFill>
                  <a:srgbClr val="0432FF"/>
                </a:solidFill>
              </a:rPr>
              <a:t>field</a:t>
            </a:r>
            <a:r>
              <a:rPr lang="zh-CN" altLang="en-US" sz="4000" dirty="0">
                <a:solidFill>
                  <a:srgbClr val="0432FF"/>
                </a:solidFill>
              </a:rPr>
              <a:t> </a:t>
            </a:r>
            <a:r>
              <a:rPr lang="en-US" altLang="zh-CN" sz="4000" dirty="0">
                <a:solidFill>
                  <a:srgbClr val="0432FF"/>
                </a:solidFill>
              </a:rPr>
              <a:t>systematically.</a:t>
            </a:r>
          </a:p>
          <a:p>
            <a:r>
              <a:rPr lang="en-US" altLang="zh-CN" sz="4000" dirty="0">
                <a:solidFill>
                  <a:schemeClr val="accent6">
                    <a:lumMod val="75000"/>
                  </a:schemeClr>
                </a:solidFill>
              </a:rPr>
              <a:t>Type B:</a:t>
            </a:r>
            <a:r>
              <a:rPr lang="zh-CN" altLang="en-US" sz="40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altLang="zh-CN" sz="4000" dirty="0">
                <a:solidFill>
                  <a:schemeClr val="accent6">
                    <a:lumMod val="75000"/>
                  </a:schemeClr>
                </a:solidFill>
              </a:rPr>
              <a:t>Get</a:t>
            </a:r>
            <a:r>
              <a:rPr lang="zh-CN" altLang="en-US" sz="40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altLang="zh-CN" sz="4000" dirty="0">
                <a:solidFill>
                  <a:schemeClr val="accent6">
                    <a:lumMod val="75000"/>
                  </a:schemeClr>
                </a:solidFill>
              </a:rPr>
              <a:t>the</a:t>
            </a:r>
            <a:r>
              <a:rPr lang="zh-CN" altLang="en-US" sz="40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altLang="zh-CN" sz="4000" dirty="0">
                <a:solidFill>
                  <a:schemeClr val="accent6">
                    <a:lumMod val="75000"/>
                  </a:schemeClr>
                </a:solidFill>
              </a:rPr>
              <a:t>knowledge</a:t>
            </a:r>
            <a:r>
              <a:rPr lang="zh-CN" altLang="en-US" sz="40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altLang="zh-CN" sz="4000" dirty="0">
                <a:solidFill>
                  <a:schemeClr val="accent6">
                    <a:lumMod val="75000"/>
                  </a:schemeClr>
                </a:solidFill>
              </a:rPr>
              <a:t>you</a:t>
            </a:r>
            <a:r>
              <a:rPr lang="zh-CN" altLang="en-US" sz="40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altLang="zh-CN" sz="4000" dirty="0">
                <a:solidFill>
                  <a:schemeClr val="accent6">
                    <a:lumMod val="75000"/>
                  </a:schemeClr>
                </a:solidFill>
              </a:rPr>
              <a:t>need</a:t>
            </a:r>
            <a:r>
              <a:rPr lang="zh-CN" altLang="en-US" sz="40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altLang="zh-CN" sz="4000" dirty="0">
                <a:solidFill>
                  <a:schemeClr val="accent6">
                    <a:lumMod val="75000"/>
                  </a:schemeClr>
                </a:solidFill>
              </a:rPr>
              <a:t>quickly.</a:t>
            </a:r>
            <a:endParaRPr lang="en-US" sz="4000" dirty="0">
              <a:solidFill>
                <a:schemeClr val="accent6">
                  <a:lumMod val="75000"/>
                </a:schemeClr>
              </a:solidFill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6385C37-F507-F247-ABB8-EE2DFDEC0736}"/>
              </a:ext>
            </a:extLst>
          </p:cNvPr>
          <p:cNvCxnSpPr/>
          <p:nvPr/>
        </p:nvCxnSpPr>
        <p:spPr>
          <a:xfrm>
            <a:off x="1552767" y="5689595"/>
            <a:ext cx="4320000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377F284-D6A0-E646-8FEF-47BDA36440A5}"/>
              </a:ext>
            </a:extLst>
          </p:cNvPr>
          <p:cNvCxnSpPr>
            <a:cxnSpLocks/>
          </p:cNvCxnSpPr>
          <p:nvPr/>
        </p:nvCxnSpPr>
        <p:spPr>
          <a:xfrm rot="16200000">
            <a:off x="112767" y="4266528"/>
            <a:ext cx="2880000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40DB348-0CA8-BA41-BC5B-E41E3E2879B1}"/>
              </a:ext>
            </a:extLst>
          </p:cNvPr>
          <p:cNvSpPr txBox="1"/>
          <p:nvPr/>
        </p:nvSpPr>
        <p:spPr>
          <a:xfrm>
            <a:off x="112657" y="3754103"/>
            <a:ext cx="677108" cy="1108637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altLang="zh-CN" sz="3200" b="1" dirty="0"/>
              <a:t>speed</a:t>
            </a:r>
            <a:endParaRPr lang="en-US" sz="32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F9C65F-7966-AD4B-8A88-9AC99C3B3A51}"/>
              </a:ext>
            </a:extLst>
          </p:cNvPr>
          <p:cNvSpPr txBox="1"/>
          <p:nvPr/>
        </p:nvSpPr>
        <p:spPr>
          <a:xfrm>
            <a:off x="2902308" y="6194951"/>
            <a:ext cx="1191352" cy="584775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en-US" altLang="zh-CN" sz="3200" b="1" dirty="0"/>
              <a:t>depth</a:t>
            </a:r>
            <a:endParaRPr lang="en-US" sz="32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53B94EF-62CC-A545-9279-AA8C5574FE83}"/>
              </a:ext>
            </a:extLst>
          </p:cNvPr>
          <p:cNvSpPr txBox="1"/>
          <p:nvPr/>
        </p:nvSpPr>
        <p:spPr>
          <a:xfrm>
            <a:off x="789765" y="5109398"/>
            <a:ext cx="640047" cy="461665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en-US" altLang="zh-CN" sz="2400" dirty="0"/>
              <a:t>fast</a:t>
            </a:r>
            <a:endParaRPr lang="en-US" sz="2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ECA4A4E-E40A-1544-9AE0-8BEF1650259D}"/>
              </a:ext>
            </a:extLst>
          </p:cNvPr>
          <p:cNvSpPr txBox="1"/>
          <p:nvPr/>
        </p:nvSpPr>
        <p:spPr>
          <a:xfrm>
            <a:off x="674092" y="3005456"/>
            <a:ext cx="755720" cy="461665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en-US" altLang="zh-CN" sz="2400" dirty="0"/>
              <a:t>slow</a:t>
            </a:r>
            <a:endParaRPr lang="en-US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0D7EB1-B2D2-0B4B-8A37-2F44DED326E9}"/>
              </a:ext>
            </a:extLst>
          </p:cNvPr>
          <p:cNvSpPr txBox="1"/>
          <p:nvPr/>
        </p:nvSpPr>
        <p:spPr>
          <a:xfrm>
            <a:off x="1808626" y="5733286"/>
            <a:ext cx="816249" cy="461665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en-US" altLang="zh-CN" sz="2400" dirty="0"/>
              <a:t>deep</a:t>
            </a:r>
            <a:endParaRPr lang="en-US" sz="2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44EBDC5-1E4C-5749-920C-67DBE810C2FE}"/>
              </a:ext>
            </a:extLst>
          </p:cNvPr>
          <p:cNvSpPr txBox="1"/>
          <p:nvPr/>
        </p:nvSpPr>
        <p:spPr>
          <a:xfrm>
            <a:off x="4681144" y="5733286"/>
            <a:ext cx="1135632" cy="461665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en-US" altLang="zh-CN" sz="2400" dirty="0"/>
              <a:t>shallow</a:t>
            </a:r>
            <a:endParaRPr lang="en-US" sz="2400" dirty="0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C2A52D35-4A58-6247-BD32-1387BB911BB6}"/>
              </a:ext>
            </a:extLst>
          </p:cNvPr>
          <p:cNvGrpSpPr/>
          <p:nvPr/>
        </p:nvGrpSpPr>
        <p:grpSpPr>
          <a:xfrm>
            <a:off x="2198446" y="2495273"/>
            <a:ext cx="4133346" cy="2739823"/>
            <a:chOff x="2724749" y="2391485"/>
            <a:chExt cx="4133346" cy="2739823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F610AEB7-0F47-8540-A60C-D4B2D5F02B26}"/>
                </a:ext>
              </a:extLst>
            </p:cNvPr>
            <p:cNvGrpSpPr/>
            <p:nvPr/>
          </p:nvGrpSpPr>
          <p:grpSpPr>
            <a:xfrm>
              <a:off x="2724749" y="2391485"/>
              <a:ext cx="4133346" cy="2510590"/>
              <a:chOff x="2724749" y="2391485"/>
              <a:chExt cx="4133346" cy="2510590"/>
            </a:xfrm>
          </p:grpSpPr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32D6B43E-E12B-C343-A85D-E4E90B3BD47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19687" y="3050025"/>
                <a:ext cx="2666767" cy="1852050"/>
              </a:xfrm>
              <a:prstGeom prst="line">
                <a:avLst/>
              </a:prstGeom>
              <a:ln w="508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55507565-614A-A244-9F83-FFEB4E7F9E71}"/>
                  </a:ext>
                </a:extLst>
              </p:cNvPr>
              <p:cNvSpPr/>
              <p:nvPr/>
            </p:nvSpPr>
            <p:spPr>
              <a:xfrm>
                <a:off x="3238645" y="2391485"/>
                <a:ext cx="104868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2400" b="1" dirty="0">
                    <a:solidFill>
                      <a:schemeClr val="accent6">
                        <a:lumMod val="75000"/>
                      </a:schemeClr>
                    </a:solidFill>
                  </a:rPr>
                  <a:t>Type</a:t>
                </a:r>
                <a:r>
                  <a:rPr lang="zh-CN" altLang="en-US" sz="2400" b="1" dirty="0">
                    <a:solidFill>
                      <a:schemeClr val="accent6">
                        <a:lumMod val="75000"/>
                      </a:schemeClr>
                    </a:solidFill>
                  </a:rPr>
                  <a:t> </a:t>
                </a:r>
                <a:r>
                  <a:rPr lang="en-US" altLang="zh-CN" sz="2400" b="1" dirty="0">
                    <a:solidFill>
                      <a:schemeClr val="accent6">
                        <a:lumMod val="75000"/>
                      </a:schemeClr>
                    </a:solidFill>
                  </a:rPr>
                  <a:t>B</a:t>
                </a:r>
                <a:endParaRPr lang="en-US" sz="2400" b="1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9" name="5-Point Star 18">
                <a:extLst>
                  <a:ext uri="{FF2B5EF4-FFF2-40B4-BE49-F238E27FC236}">
                    <a16:creationId xmlns:a16="http://schemas.microsoft.com/office/drawing/2014/main" id="{F11EBCA4-23A9-7445-9ADE-FBE71E4EB26E}"/>
                  </a:ext>
                </a:extLst>
              </p:cNvPr>
              <p:cNvSpPr/>
              <p:nvPr/>
            </p:nvSpPr>
            <p:spPr>
              <a:xfrm>
                <a:off x="2724749" y="2763762"/>
                <a:ext cx="408125" cy="432431"/>
              </a:xfrm>
              <a:prstGeom prst="star5">
                <a:avLst>
                  <a:gd name="adj" fmla="val 15556"/>
                  <a:gd name="hf" fmla="val 105146"/>
                  <a:gd name="vf" fmla="val 110557"/>
                </a:avLst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BEAD0F66-3746-F149-8BEF-7715630CCB22}"/>
                  </a:ext>
                </a:extLst>
              </p:cNvPr>
              <p:cNvSpPr/>
              <p:nvPr/>
            </p:nvSpPr>
            <p:spPr>
              <a:xfrm>
                <a:off x="5809410" y="4309667"/>
                <a:ext cx="104868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2400" b="1" dirty="0">
                    <a:solidFill>
                      <a:srgbClr val="0432FF"/>
                    </a:solidFill>
                  </a:rPr>
                  <a:t>Type</a:t>
                </a:r>
                <a:r>
                  <a:rPr lang="zh-CN" altLang="en-US" sz="2400" b="1" dirty="0">
                    <a:solidFill>
                      <a:srgbClr val="0432FF"/>
                    </a:solidFill>
                  </a:rPr>
                  <a:t> </a:t>
                </a:r>
                <a:r>
                  <a:rPr lang="en-US" altLang="zh-CN" sz="2400" b="1" dirty="0">
                    <a:solidFill>
                      <a:srgbClr val="0432FF"/>
                    </a:solidFill>
                  </a:rPr>
                  <a:t>A</a:t>
                </a:r>
                <a:endParaRPr lang="en-US" sz="2400" b="1" dirty="0">
                  <a:solidFill>
                    <a:srgbClr val="0432FF"/>
                  </a:solidFill>
                </a:endParaRPr>
              </a:p>
            </p:txBody>
          </p:sp>
        </p:grpSp>
        <p:sp>
          <p:nvSpPr>
            <p:cNvPr id="21" name="5-Point Star 20">
              <a:extLst>
                <a:ext uri="{FF2B5EF4-FFF2-40B4-BE49-F238E27FC236}">
                  <a16:creationId xmlns:a16="http://schemas.microsoft.com/office/drawing/2014/main" id="{3B8A3C65-3A74-4D4D-8607-946F29E13C9D}"/>
                </a:ext>
              </a:extLst>
            </p:cNvPr>
            <p:cNvSpPr/>
            <p:nvPr/>
          </p:nvSpPr>
          <p:spPr>
            <a:xfrm>
              <a:off x="5464846" y="4698877"/>
              <a:ext cx="408125" cy="432431"/>
            </a:xfrm>
            <a:prstGeom prst="star5">
              <a:avLst>
                <a:gd name="adj" fmla="val 15556"/>
                <a:gd name="hf" fmla="val 105146"/>
                <a:gd name="vf" fmla="val 110557"/>
              </a:avLst>
            </a:prstGeom>
            <a:solidFill>
              <a:srgbClr val="0432FF"/>
            </a:solidFill>
            <a:ln>
              <a:solidFill>
                <a:srgbClr val="0432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432FF"/>
                </a:solidFill>
              </a:endParaRP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0C524FF3-DB1A-1F4F-8A66-618DD94654F8}"/>
              </a:ext>
            </a:extLst>
          </p:cNvPr>
          <p:cNvGrpSpPr/>
          <p:nvPr/>
        </p:nvGrpSpPr>
        <p:grpSpPr>
          <a:xfrm>
            <a:off x="1722589" y="5156070"/>
            <a:ext cx="1462997" cy="474682"/>
            <a:chOff x="2264453" y="4902075"/>
            <a:chExt cx="1462997" cy="474682"/>
          </a:xfrm>
        </p:grpSpPr>
        <p:sp>
          <p:nvSpPr>
            <p:cNvPr id="23" name="5-Point Star 22">
              <a:extLst>
                <a:ext uri="{FF2B5EF4-FFF2-40B4-BE49-F238E27FC236}">
                  <a16:creationId xmlns:a16="http://schemas.microsoft.com/office/drawing/2014/main" id="{B5272843-B639-4548-9EE0-2CDA5B3A0D02}"/>
                </a:ext>
              </a:extLst>
            </p:cNvPr>
            <p:cNvSpPr/>
            <p:nvPr/>
          </p:nvSpPr>
          <p:spPr>
            <a:xfrm>
              <a:off x="2264453" y="4902075"/>
              <a:ext cx="408125" cy="432431"/>
            </a:xfrm>
            <a:prstGeom prst="star5">
              <a:avLst>
                <a:gd name="adj" fmla="val 15556"/>
                <a:gd name="hf" fmla="val 105146"/>
                <a:gd name="vf" fmla="val 110557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432FF"/>
                </a:solidFill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832D34F-BF74-7E4C-9DC3-E20B1C41F83E}"/>
                </a:ext>
              </a:extLst>
            </p:cNvPr>
            <p:cNvSpPr txBox="1"/>
            <p:nvPr/>
          </p:nvSpPr>
          <p:spPr>
            <a:xfrm>
              <a:off x="2680368" y="4915092"/>
              <a:ext cx="104708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>
                  <a:solidFill>
                    <a:srgbClr val="FF0000"/>
                  </a:solidFill>
                </a:rPr>
                <a:t>Genius</a:t>
              </a:r>
              <a:endParaRPr lang="en-US" sz="2400" dirty="0">
                <a:solidFill>
                  <a:srgbClr val="FF0000"/>
                </a:solidFill>
              </a:endParaRP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CA00E684-5BEA-7B4A-B3F6-EEA0845C95A5}"/>
              </a:ext>
            </a:extLst>
          </p:cNvPr>
          <p:cNvSpPr txBox="1"/>
          <p:nvPr/>
        </p:nvSpPr>
        <p:spPr>
          <a:xfrm>
            <a:off x="5872767" y="2221694"/>
            <a:ext cx="5971507" cy="19645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800" dirty="0"/>
              <a:t>Speed-depth</a:t>
            </a:r>
            <a:r>
              <a:rPr lang="zh-CN" altLang="en-US" sz="2800" dirty="0"/>
              <a:t> </a:t>
            </a:r>
            <a:r>
              <a:rPr lang="en-US" altLang="zh-CN" sz="2800" dirty="0"/>
              <a:t>tradeoff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2800" dirty="0"/>
              <a:t>Admit</a:t>
            </a:r>
            <a:r>
              <a:rPr lang="zh-CN" altLang="en-US" sz="2800" dirty="0"/>
              <a:t> </a:t>
            </a:r>
            <a:r>
              <a:rPr lang="en-US" altLang="zh-CN" sz="2800" dirty="0"/>
              <a:t>there</a:t>
            </a:r>
            <a:r>
              <a:rPr lang="zh-CN" altLang="en-US" sz="2800" dirty="0"/>
              <a:t> </a:t>
            </a:r>
            <a:r>
              <a:rPr lang="en-US" altLang="zh-CN" sz="2800" dirty="0"/>
              <a:t>are</a:t>
            </a:r>
            <a:r>
              <a:rPr lang="zh-CN" altLang="en-US" sz="2800" dirty="0"/>
              <a:t> </a:t>
            </a:r>
            <a:r>
              <a:rPr lang="en-US" altLang="zh-CN" sz="2800" dirty="0"/>
              <a:t>some</a:t>
            </a:r>
            <a:r>
              <a:rPr lang="zh-CN" altLang="en-US" sz="2800" dirty="0"/>
              <a:t> </a:t>
            </a:r>
            <a:r>
              <a:rPr lang="en-US" altLang="zh-CN" sz="2800" dirty="0"/>
              <a:t>genius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2800" b="1" dirty="0"/>
              <a:t>Learning</a:t>
            </a:r>
            <a:r>
              <a:rPr lang="zh-CN" altLang="en-US" sz="2800" dirty="0"/>
              <a:t> </a:t>
            </a:r>
            <a:r>
              <a:rPr lang="en-US" altLang="zh-CN" sz="2800" dirty="0"/>
              <a:t>makes</a:t>
            </a:r>
            <a:r>
              <a:rPr lang="zh-CN" altLang="en-US" sz="2800" dirty="0"/>
              <a:t> </a:t>
            </a:r>
            <a:r>
              <a:rPr lang="en-US" altLang="zh-CN" sz="2800" dirty="0"/>
              <a:t>the</a:t>
            </a:r>
            <a:r>
              <a:rPr lang="zh-CN" altLang="en-US" sz="2800" dirty="0"/>
              <a:t> </a:t>
            </a:r>
            <a:r>
              <a:rPr lang="en-US" altLang="zh-CN" sz="2800" dirty="0"/>
              <a:t>tradeoff</a:t>
            </a:r>
            <a:r>
              <a:rPr lang="zh-CN" altLang="en-US" sz="2800" dirty="0"/>
              <a:t> </a:t>
            </a:r>
            <a:r>
              <a:rPr lang="en-US" altLang="zh-CN" sz="2800" dirty="0"/>
              <a:t>optimal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316269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2.59259E-6 L -0.02604 0.06365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02" y="317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3B8E6CC-F693-4C4D-9F9B-EBCE17AB271F}"/>
              </a:ext>
            </a:extLst>
          </p:cNvPr>
          <p:cNvSpPr txBox="1"/>
          <p:nvPr/>
        </p:nvSpPr>
        <p:spPr>
          <a:xfrm>
            <a:off x="2286001" y="994040"/>
            <a:ext cx="9177867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/>
              <a:t>1.</a:t>
            </a:r>
            <a:r>
              <a:rPr lang="zh-CN" altLang="en-US" sz="3200" dirty="0"/>
              <a:t> </a:t>
            </a:r>
            <a:r>
              <a:rPr lang="en-US" altLang="zh-CN" sz="3200" dirty="0"/>
              <a:t>Search</a:t>
            </a:r>
            <a:r>
              <a:rPr lang="zh-CN" altLang="en-US" sz="3200" dirty="0"/>
              <a:t> </a:t>
            </a:r>
            <a:r>
              <a:rPr lang="en-US" altLang="zh-CN" sz="3200" dirty="0">
                <a:solidFill>
                  <a:srgbClr val="FF0000"/>
                </a:solidFill>
              </a:rPr>
              <a:t>good</a:t>
            </a:r>
            <a:r>
              <a:rPr lang="zh-CN" altLang="en-US" sz="3200" dirty="0"/>
              <a:t> </a:t>
            </a:r>
            <a:r>
              <a:rPr lang="en-US" altLang="zh-CN" sz="3200" dirty="0"/>
              <a:t>literature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CN" sz="2800" dirty="0"/>
              <a:t>Google</a:t>
            </a:r>
            <a:r>
              <a:rPr lang="zh-CN" altLang="en-US" sz="2800" dirty="0"/>
              <a:t> </a:t>
            </a:r>
            <a:r>
              <a:rPr lang="en-US" altLang="zh-CN" sz="2800" dirty="0"/>
              <a:t>Scholar</a:t>
            </a:r>
            <a:r>
              <a:rPr lang="zh-CN" altLang="en-US" sz="2800" dirty="0"/>
              <a:t> </a:t>
            </a:r>
            <a:r>
              <a:rPr lang="en-US" altLang="zh-CN" sz="2800" dirty="0"/>
              <a:t>(Mirror</a:t>
            </a:r>
            <a:r>
              <a:rPr lang="zh-CN" altLang="en-US" sz="2800" dirty="0"/>
              <a:t>  </a:t>
            </a:r>
            <a:r>
              <a:rPr lang="en-US" sz="2800" dirty="0">
                <a:hlinkClick r:id="rId2"/>
              </a:rPr>
              <a:t>http://ac.scmor.com/</a:t>
            </a:r>
            <a:r>
              <a:rPr lang="en-US" altLang="zh-CN" sz="2800" dirty="0"/>
              <a:t>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CN" sz="2800" dirty="0"/>
              <a:t>PubMed</a:t>
            </a:r>
            <a:r>
              <a:rPr lang="zh-CN" altLang="en-US" sz="2800" dirty="0"/>
              <a:t> </a:t>
            </a:r>
            <a:r>
              <a:rPr lang="en-US" altLang="zh-CN" sz="2800" dirty="0"/>
              <a:t>(</a:t>
            </a:r>
            <a:r>
              <a:rPr lang="en-US" sz="2800" dirty="0">
                <a:hlinkClick r:id="rId3"/>
              </a:rPr>
              <a:t>http://www.ncbi.nlm.nih.gov/pmc/</a:t>
            </a:r>
            <a:r>
              <a:rPr lang="en-US" altLang="zh-CN" sz="2800" dirty="0"/>
              <a:t>)</a:t>
            </a:r>
            <a:endParaRPr lang="en-US" sz="2800" dirty="0"/>
          </a:p>
          <a:p>
            <a:endParaRPr lang="en-US" altLang="zh-CN" sz="3200" dirty="0"/>
          </a:p>
          <a:p>
            <a:r>
              <a:rPr lang="en-US" altLang="zh-CN" sz="3200" dirty="0"/>
              <a:t>2.</a:t>
            </a:r>
            <a:r>
              <a:rPr lang="zh-CN" altLang="en-US" sz="3200" dirty="0"/>
              <a:t> </a:t>
            </a:r>
            <a:r>
              <a:rPr lang="en-US" altLang="zh-CN" sz="3200" dirty="0"/>
              <a:t>Some</a:t>
            </a:r>
            <a:r>
              <a:rPr lang="zh-CN" altLang="en-US" sz="3200" dirty="0"/>
              <a:t> </a:t>
            </a:r>
            <a:r>
              <a:rPr lang="en-US" altLang="zh-CN" sz="3200" dirty="0">
                <a:solidFill>
                  <a:srgbClr val="FF0000"/>
                </a:solidFill>
              </a:rPr>
              <a:t>daily</a:t>
            </a:r>
            <a:r>
              <a:rPr lang="zh-CN" altLang="en-US" sz="3200" dirty="0"/>
              <a:t> </a:t>
            </a:r>
            <a:r>
              <a:rPr lang="en-US" altLang="zh-CN" sz="3200" dirty="0"/>
              <a:t>paper</a:t>
            </a:r>
            <a:r>
              <a:rPr lang="zh-CN" altLang="en-US" sz="3200" dirty="0"/>
              <a:t> </a:t>
            </a:r>
            <a:r>
              <a:rPr lang="en-US" altLang="zh-CN" sz="3200" dirty="0"/>
              <a:t>posts</a:t>
            </a:r>
            <a:r>
              <a:rPr lang="zh-CN" altLang="en-US" sz="3200" dirty="0"/>
              <a:t> </a:t>
            </a:r>
            <a:r>
              <a:rPr lang="en-US" altLang="zh-CN" sz="3200" dirty="0"/>
              <a:t>(up</a:t>
            </a:r>
            <a:r>
              <a:rPr lang="zh-CN" altLang="en-US" sz="3200" dirty="0"/>
              <a:t> </a:t>
            </a:r>
            <a:r>
              <a:rPr lang="en-US" altLang="zh-CN" sz="3200" dirty="0"/>
              <a:t>to</a:t>
            </a:r>
            <a:r>
              <a:rPr lang="zh-CN" altLang="en-US" sz="3200" dirty="0"/>
              <a:t> </a:t>
            </a:r>
            <a:r>
              <a:rPr lang="en-US" altLang="zh-CN" sz="3200" dirty="0"/>
              <a:t>date)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altLang="zh-CN" sz="2800" dirty="0"/>
              <a:t>Stork </a:t>
            </a:r>
            <a:r>
              <a:rPr lang="zh-CN" altLang="en-US" sz="2800" dirty="0"/>
              <a:t> </a:t>
            </a:r>
            <a:r>
              <a:rPr lang="en-US" sz="2800" dirty="0">
                <a:hlinkClick r:id="rId4"/>
              </a:rPr>
              <a:t>https://www.storkapp.me/</a:t>
            </a:r>
            <a:endParaRPr lang="en-US" sz="2800" dirty="0"/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altLang="zh-CN" sz="2800" dirty="0"/>
              <a:t>Build</a:t>
            </a:r>
            <a:r>
              <a:rPr lang="zh-CN" altLang="en-US" sz="2800" dirty="0"/>
              <a:t> </a:t>
            </a:r>
            <a:r>
              <a:rPr lang="en-US" altLang="zh-CN" sz="2800" dirty="0"/>
              <a:t>your</a:t>
            </a:r>
            <a:r>
              <a:rPr lang="zh-CN" altLang="en-US" sz="2800" dirty="0"/>
              <a:t> </a:t>
            </a:r>
            <a:r>
              <a:rPr lang="en-US" altLang="zh-CN" sz="2800" dirty="0"/>
              <a:t>google</a:t>
            </a:r>
            <a:r>
              <a:rPr lang="zh-CN" altLang="en-US" sz="2800" dirty="0"/>
              <a:t> </a:t>
            </a:r>
            <a:r>
              <a:rPr lang="en-US" altLang="zh-CN" sz="2800" dirty="0"/>
              <a:t>scholar</a:t>
            </a:r>
            <a:r>
              <a:rPr lang="zh-CN" altLang="en-US" sz="2800" dirty="0"/>
              <a:t> </a:t>
            </a:r>
            <a:r>
              <a:rPr lang="en-US" altLang="zh-CN" sz="2800" dirty="0"/>
              <a:t>and</a:t>
            </a:r>
            <a:r>
              <a:rPr lang="zh-CN" altLang="en-US" sz="2800" dirty="0"/>
              <a:t> </a:t>
            </a:r>
            <a:r>
              <a:rPr lang="en-US" altLang="zh-CN" sz="2800" dirty="0"/>
              <a:t>follow</a:t>
            </a:r>
            <a:r>
              <a:rPr lang="zh-CN" altLang="en-US" sz="2800" dirty="0"/>
              <a:t> </a:t>
            </a:r>
            <a:r>
              <a:rPr lang="en-US" altLang="zh-CN" sz="2800" dirty="0"/>
              <a:t>some</a:t>
            </a:r>
            <a:r>
              <a:rPr lang="zh-CN" altLang="en-US" sz="2800" dirty="0"/>
              <a:t> </a:t>
            </a:r>
            <a:r>
              <a:rPr lang="en-US" altLang="zh-CN" sz="2800" dirty="0"/>
              <a:t>researchers</a:t>
            </a:r>
            <a:endParaRPr lang="en-US" dirty="0"/>
          </a:p>
          <a:p>
            <a:pPr marL="971550" lvl="1" indent="-514350">
              <a:buFont typeface="Arial" panose="020B0604020202020204" pitchFamily="34" charset="0"/>
              <a:buChar char="•"/>
            </a:pPr>
            <a:endParaRPr lang="en-US" altLang="zh-CN" sz="2800" dirty="0"/>
          </a:p>
          <a:p>
            <a:r>
              <a:rPr lang="en-US" altLang="zh-CN" sz="3200" dirty="0"/>
              <a:t>3.</a:t>
            </a:r>
            <a:r>
              <a:rPr lang="zh-CN" altLang="en-US" sz="3200" dirty="0"/>
              <a:t> </a:t>
            </a:r>
            <a:r>
              <a:rPr lang="en-US" altLang="zh-CN" sz="3200" dirty="0"/>
              <a:t>Search</a:t>
            </a:r>
            <a:r>
              <a:rPr lang="zh-CN" altLang="en-US" sz="3200" dirty="0"/>
              <a:t> </a:t>
            </a:r>
            <a:r>
              <a:rPr lang="en-US" altLang="zh-CN" sz="3200" dirty="0"/>
              <a:t>some</a:t>
            </a:r>
            <a:r>
              <a:rPr lang="zh-CN" altLang="en-US" sz="3200" dirty="0"/>
              <a:t> </a:t>
            </a:r>
            <a:r>
              <a:rPr lang="en-US" altLang="zh-CN" sz="3200" dirty="0"/>
              <a:t>textbooks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2800" dirty="0">
                <a:hlinkClick r:id="rId5"/>
              </a:rPr>
              <a:t>https://b-ok.xyz/</a:t>
            </a:r>
            <a:endParaRPr lang="en-US" sz="2800" dirty="0"/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2800" dirty="0">
                <a:hlinkClick r:id="rId6"/>
              </a:rPr>
              <a:t>https://www.jiumodiary.com/</a:t>
            </a:r>
            <a:endParaRPr lang="en-US" sz="2800" dirty="0"/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2800" dirty="0">
                <a:hlinkClick r:id="rId7"/>
              </a:rPr>
              <a:t>http://gen.lib.rus.ec/</a:t>
            </a:r>
            <a:endParaRPr lang="en-US" sz="3200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9C344B4-88A4-804C-8FDA-E843E07816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400" y="195792"/>
            <a:ext cx="2345267" cy="1325563"/>
          </a:xfrm>
        </p:spPr>
        <p:txBody>
          <a:bodyPr/>
          <a:lstStyle/>
          <a:p>
            <a:r>
              <a:rPr lang="en-US" b="1" dirty="0"/>
              <a:t>Read</a:t>
            </a:r>
            <a:r>
              <a:rPr lang="en-US" altLang="zh-CN" b="1" dirty="0"/>
              <a:t>ing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403414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1451</TotalTime>
  <Words>539</Words>
  <Application>Microsoft Macintosh PowerPoint</Application>
  <PresentationFormat>Widescreen</PresentationFormat>
  <Paragraphs>130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7" baseType="lpstr">
      <vt:lpstr>Brush Script MT</vt:lpstr>
      <vt:lpstr>等线</vt:lpstr>
      <vt:lpstr>等线 Light</vt:lpstr>
      <vt:lpstr>Songti TC</vt:lpstr>
      <vt:lpstr>STXingkai</vt:lpstr>
      <vt:lpstr>Arial</vt:lpstr>
      <vt:lpstr>Bodoni 72 Smallcaps Book</vt:lpstr>
      <vt:lpstr>Calibri</vt:lpstr>
      <vt:lpstr>Calibri Light</vt:lpstr>
      <vt:lpstr>Times New Roman</vt:lpstr>
      <vt:lpstr>Office Theme</vt:lpstr>
      <vt:lpstr>Tips for doing research</vt:lpstr>
      <vt:lpstr>How much time did you spend on research?</vt:lpstr>
      <vt:lpstr>How much time do you think you will spend on research?</vt:lpstr>
      <vt:lpstr>Doing research</vt:lpstr>
      <vt:lpstr>Learning: You need rich background knowledge.</vt:lpstr>
      <vt:lpstr>PowerPoint Presentation</vt:lpstr>
      <vt:lpstr>PowerPoint Presentation</vt:lpstr>
      <vt:lpstr>PowerPoint Presentation</vt:lpstr>
      <vt:lpstr>Reading</vt:lpstr>
      <vt:lpstr>Coding / Analyzing data</vt:lpstr>
      <vt:lpstr>Improving your English</vt:lpstr>
      <vt:lpstr>Know the famous researchers in your field</vt:lpstr>
      <vt:lpstr>Some conferences and talks are taped</vt:lpstr>
      <vt:lpstr>Discuss research with others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Liu, Quanying</dc:creator>
  <cp:lastModifiedBy>Liu, Quanying</cp:lastModifiedBy>
  <cp:revision>36</cp:revision>
  <dcterms:created xsi:type="dcterms:W3CDTF">2019-09-28T06:30:24Z</dcterms:created>
  <dcterms:modified xsi:type="dcterms:W3CDTF">2019-09-29T07:50:43Z</dcterms:modified>
</cp:coreProperties>
</file>